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4" r:id="rId2"/>
    <p:sldId id="432" r:id="rId3"/>
    <p:sldId id="353" r:id="rId4"/>
    <p:sldId id="335" r:id="rId5"/>
    <p:sldId id="416" r:id="rId6"/>
    <p:sldId id="417" r:id="rId7"/>
    <p:sldId id="418" r:id="rId8"/>
    <p:sldId id="420" r:id="rId9"/>
    <p:sldId id="419" r:id="rId10"/>
    <p:sldId id="422" r:id="rId11"/>
    <p:sldId id="421" r:id="rId12"/>
    <p:sldId id="423" r:id="rId13"/>
    <p:sldId id="442" r:id="rId14"/>
    <p:sldId id="430" r:id="rId15"/>
    <p:sldId id="434" r:id="rId16"/>
    <p:sldId id="438" r:id="rId17"/>
    <p:sldId id="436" r:id="rId18"/>
    <p:sldId id="425" r:id="rId19"/>
    <p:sldId id="445" r:id="rId20"/>
    <p:sldId id="426" r:id="rId21"/>
    <p:sldId id="439" r:id="rId22"/>
    <p:sldId id="443" r:id="rId23"/>
    <p:sldId id="437" r:id="rId24"/>
    <p:sldId id="446" r:id="rId25"/>
    <p:sldId id="427" r:id="rId26"/>
    <p:sldId id="428" r:id="rId27"/>
    <p:sldId id="42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8000"/>
    <a:srgbClr val="CC0000"/>
    <a:srgbClr val="FFCC00"/>
    <a:srgbClr val="404F21"/>
    <a:srgbClr val="1C230F"/>
    <a:srgbClr val="FF5050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286" autoAdjust="0"/>
  </p:normalViewPr>
  <p:slideViewPr>
    <p:cSldViewPr snapToGrid="0"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84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muelbourret:Desktop:Summer%202011%20adult%20oto%20analysis:17Jun11_laser_otolith_TE:JULY%2014%202011%20LASER%20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muelbourret:Desktop:Summer%202011%20adult%20oto%20analysis:15%20July%20Neptu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muelbourret:Desktop:retrospective%20Will.%20project:Adult%201st%20round%20retro.%20chemical%20data:22%20Oct%202013%2087.86:Oct%2022%202013%20Laser%20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7286453245151511E-2"/>
          <c:y val="8.1967213114754106E-2"/>
          <c:w val="0.68643241344628914"/>
          <c:h val="0.7901639344262289"/>
        </c:manualLayout>
      </c:layout>
      <c:scatterChart>
        <c:scatterStyle val="lineMarker"/>
        <c:ser>
          <c:idx val="11"/>
          <c:order val="0"/>
          <c:tx>
            <c:v>87/86 Sr Ratio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movingAvg"/>
            <c:period val="20"/>
          </c:trendline>
          <c:xVal>
            <c:numRef>
              <c:f>'09FCNM2'!$B$32:$B$1031</c:f>
              <c:numCache>
                <c:formatCode>0.00</c:formatCode>
                <c:ptCount val="1000"/>
                <c:pt idx="0">
                  <c:v>2022.6399999999999</c:v>
                </c:pt>
                <c:pt idx="1">
                  <c:v>2020.02</c:v>
                </c:pt>
                <c:pt idx="2">
                  <c:v>2017.4</c:v>
                </c:pt>
                <c:pt idx="3">
                  <c:v>2014.78</c:v>
                </c:pt>
                <c:pt idx="4">
                  <c:v>2012.1599999999999</c:v>
                </c:pt>
                <c:pt idx="5">
                  <c:v>2009.54</c:v>
                </c:pt>
                <c:pt idx="6">
                  <c:v>2006.92</c:v>
                </c:pt>
                <c:pt idx="7">
                  <c:v>2004.3</c:v>
                </c:pt>
                <c:pt idx="8">
                  <c:v>2001.6799999999998</c:v>
                </c:pt>
                <c:pt idx="9">
                  <c:v>1999.06</c:v>
                </c:pt>
                <c:pt idx="10">
                  <c:v>1996.44</c:v>
                </c:pt>
                <c:pt idx="11">
                  <c:v>1993.82</c:v>
                </c:pt>
                <c:pt idx="12">
                  <c:v>1991.2</c:v>
                </c:pt>
                <c:pt idx="13">
                  <c:v>1988.58</c:v>
                </c:pt>
                <c:pt idx="14">
                  <c:v>1985.96</c:v>
                </c:pt>
                <c:pt idx="15">
                  <c:v>1983.34</c:v>
                </c:pt>
                <c:pt idx="16">
                  <c:v>1980.72</c:v>
                </c:pt>
                <c:pt idx="17">
                  <c:v>1978.1</c:v>
                </c:pt>
                <c:pt idx="18">
                  <c:v>1975.48</c:v>
                </c:pt>
                <c:pt idx="19">
                  <c:v>1972.86</c:v>
                </c:pt>
                <c:pt idx="20">
                  <c:v>1970.24</c:v>
                </c:pt>
                <c:pt idx="21">
                  <c:v>1967.62</c:v>
                </c:pt>
                <c:pt idx="22">
                  <c:v>1965</c:v>
                </c:pt>
                <c:pt idx="23">
                  <c:v>1962.3799999999999</c:v>
                </c:pt>
                <c:pt idx="24">
                  <c:v>1959.76</c:v>
                </c:pt>
                <c:pt idx="25">
                  <c:v>1957.1399999999999</c:v>
                </c:pt>
                <c:pt idx="26">
                  <c:v>1954.52</c:v>
                </c:pt>
                <c:pt idx="27">
                  <c:v>1951.9</c:v>
                </c:pt>
                <c:pt idx="28">
                  <c:v>1949.28</c:v>
                </c:pt>
                <c:pt idx="29">
                  <c:v>1946.6599999999999</c:v>
                </c:pt>
                <c:pt idx="30">
                  <c:v>1944.04</c:v>
                </c:pt>
                <c:pt idx="31">
                  <c:v>1941.42</c:v>
                </c:pt>
                <c:pt idx="32">
                  <c:v>1938.8</c:v>
                </c:pt>
                <c:pt idx="33">
                  <c:v>1936.1799999999998</c:v>
                </c:pt>
                <c:pt idx="34">
                  <c:v>1933.56</c:v>
                </c:pt>
                <c:pt idx="35">
                  <c:v>1930.94</c:v>
                </c:pt>
                <c:pt idx="36">
                  <c:v>1928.32</c:v>
                </c:pt>
                <c:pt idx="37">
                  <c:v>1925.7</c:v>
                </c:pt>
                <c:pt idx="38">
                  <c:v>1923.08</c:v>
                </c:pt>
                <c:pt idx="39">
                  <c:v>1920.46</c:v>
                </c:pt>
                <c:pt idx="40">
                  <c:v>1917.84</c:v>
                </c:pt>
                <c:pt idx="41">
                  <c:v>1915.22</c:v>
                </c:pt>
                <c:pt idx="42">
                  <c:v>1912.6</c:v>
                </c:pt>
                <c:pt idx="43">
                  <c:v>1909.98</c:v>
                </c:pt>
                <c:pt idx="44">
                  <c:v>1907.36</c:v>
                </c:pt>
                <c:pt idx="45">
                  <c:v>1904.74</c:v>
                </c:pt>
                <c:pt idx="46">
                  <c:v>1902.12</c:v>
                </c:pt>
                <c:pt idx="47">
                  <c:v>1899.5</c:v>
                </c:pt>
                <c:pt idx="48">
                  <c:v>1896.8799999999999</c:v>
                </c:pt>
                <c:pt idx="49">
                  <c:v>1894.26</c:v>
                </c:pt>
                <c:pt idx="50">
                  <c:v>1891.6399999999999</c:v>
                </c:pt>
                <c:pt idx="51">
                  <c:v>1889.02</c:v>
                </c:pt>
                <c:pt idx="52">
                  <c:v>1886.4</c:v>
                </c:pt>
                <c:pt idx="53">
                  <c:v>1883.78</c:v>
                </c:pt>
                <c:pt idx="54">
                  <c:v>1881.1599999999999</c:v>
                </c:pt>
                <c:pt idx="55">
                  <c:v>1878.54</c:v>
                </c:pt>
                <c:pt idx="56">
                  <c:v>1875.92</c:v>
                </c:pt>
                <c:pt idx="57">
                  <c:v>1873.3</c:v>
                </c:pt>
                <c:pt idx="58">
                  <c:v>1870.6799999999998</c:v>
                </c:pt>
                <c:pt idx="59">
                  <c:v>1868.06</c:v>
                </c:pt>
                <c:pt idx="60">
                  <c:v>1865.44</c:v>
                </c:pt>
                <c:pt idx="61">
                  <c:v>1862.82</c:v>
                </c:pt>
                <c:pt idx="62">
                  <c:v>1860.2</c:v>
                </c:pt>
                <c:pt idx="63">
                  <c:v>1857.58</c:v>
                </c:pt>
                <c:pt idx="64">
                  <c:v>1854.96</c:v>
                </c:pt>
                <c:pt idx="65">
                  <c:v>1852.34</c:v>
                </c:pt>
                <c:pt idx="66">
                  <c:v>1849.72</c:v>
                </c:pt>
                <c:pt idx="67">
                  <c:v>1847.1</c:v>
                </c:pt>
                <c:pt idx="68">
                  <c:v>1844.48</c:v>
                </c:pt>
                <c:pt idx="69">
                  <c:v>1841.86</c:v>
                </c:pt>
                <c:pt idx="70">
                  <c:v>1839.24</c:v>
                </c:pt>
                <c:pt idx="71">
                  <c:v>1836.62</c:v>
                </c:pt>
                <c:pt idx="72">
                  <c:v>1834</c:v>
                </c:pt>
                <c:pt idx="73">
                  <c:v>1831.3799999999999</c:v>
                </c:pt>
                <c:pt idx="74">
                  <c:v>1828.76</c:v>
                </c:pt>
                <c:pt idx="75">
                  <c:v>1826.1399999999999</c:v>
                </c:pt>
                <c:pt idx="76">
                  <c:v>1823.52</c:v>
                </c:pt>
                <c:pt idx="77">
                  <c:v>1820.9</c:v>
                </c:pt>
                <c:pt idx="78">
                  <c:v>1818.28</c:v>
                </c:pt>
                <c:pt idx="79">
                  <c:v>1815.6599999999999</c:v>
                </c:pt>
                <c:pt idx="80">
                  <c:v>1813.04</c:v>
                </c:pt>
                <c:pt idx="81">
                  <c:v>1810.42</c:v>
                </c:pt>
                <c:pt idx="82">
                  <c:v>1807.8</c:v>
                </c:pt>
                <c:pt idx="83">
                  <c:v>1805.1799999999998</c:v>
                </c:pt>
                <c:pt idx="84">
                  <c:v>1802.56</c:v>
                </c:pt>
                <c:pt idx="85">
                  <c:v>1799.94</c:v>
                </c:pt>
                <c:pt idx="86">
                  <c:v>1797.32</c:v>
                </c:pt>
                <c:pt idx="87">
                  <c:v>1794.7</c:v>
                </c:pt>
                <c:pt idx="88">
                  <c:v>1792.08</c:v>
                </c:pt>
                <c:pt idx="89">
                  <c:v>1789.46</c:v>
                </c:pt>
                <c:pt idx="90">
                  <c:v>1786.84</c:v>
                </c:pt>
                <c:pt idx="91">
                  <c:v>1784.22</c:v>
                </c:pt>
                <c:pt idx="92">
                  <c:v>1781.6</c:v>
                </c:pt>
                <c:pt idx="93">
                  <c:v>1778.98</c:v>
                </c:pt>
                <c:pt idx="94">
                  <c:v>1776.36</c:v>
                </c:pt>
                <c:pt idx="95">
                  <c:v>1773.74</c:v>
                </c:pt>
                <c:pt idx="96">
                  <c:v>1771.12</c:v>
                </c:pt>
                <c:pt idx="97">
                  <c:v>1768.5</c:v>
                </c:pt>
                <c:pt idx="98">
                  <c:v>1765.8799999999999</c:v>
                </c:pt>
                <c:pt idx="99">
                  <c:v>1763.26</c:v>
                </c:pt>
                <c:pt idx="100">
                  <c:v>1760.6399999999999</c:v>
                </c:pt>
                <c:pt idx="101">
                  <c:v>1758.02</c:v>
                </c:pt>
                <c:pt idx="102">
                  <c:v>1755.4</c:v>
                </c:pt>
                <c:pt idx="103">
                  <c:v>1752.78</c:v>
                </c:pt>
                <c:pt idx="104">
                  <c:v>1750.1599999999999</c:v>
                </c:pt>
                <c:pt idx="105">
                  <c:v>1747.54</c:v>
                </c:pt>
                <c:pt idx="106">
                  <c:v>1744.92</c:v>
                </c:pt>
                <c:pt idx="107">
                  <c:v>1742.3</c:v>
                </c:pt>
                <c:pt idx="108">
                  <c:v>1739.6799999999998</c:v>
                </c:pt>
                <c:pt idx="109">
                  <c:v>1737.06</c:v>
                </c:pt>
                <c:pt idx="110">
                  <c:v>1734.44</c:v>
                </c:pt>
                <c:pt idx="111">
                  <c:v>1731.82</c:v>
                </c:pt>
                <c:pt idx="112">
                  <c:v>1729.2</c:v>
                </c:pt>
                <c:pt idx="113">
                  <c:v>1726.58</c:v>
                </c:pt>
                <c:pt idx="114">
                  <c:v>1723.96</c:v>
                </c:pt>
                <c:pt idx="115">
                  <c:v>1721.34</c:v>
                </c:pt>
                <c:pt idx="116">
                  <c:v>1718.72</c:v>
                </c:pt>
                <c:pt idx="117">
                  <c:v>1716.1</c:v>
                </c:pt>
                <c:pt idx="118">
                  <c:v>1713.48</c:v>
                </c:pt>
                <c:pt idx="119">
                  <c:v>1710.86</c:v>
                </c:pt>
                <c:pt idx="120">
                  <c:v>1708.24</c:v>
                </c:pt>
                <c:pt idx="121">
                  <c:v>1705.62</c:v>
                </c:pt>
                <c:pt idx="122">
                  <c:v>1703</c:v>
                </c:pt>
                <c:pt idx="123">
                  <c:v>1700.3799999999999</c:v>
                </c:pt>
                <c:pt idx="124">
                  <c:v>1697.76</c:v>
                </c:pt>
                <c:pt idx="125">
                  <c:v>1695.1399999999999</c:v>
                </c:pt>
                <c:pt idx="126">
                  <c:v>1692.52</c:v>
                </c:pt>
                <c:pt idx="127">
                  <c:v>1689.9</c:v>
                </c:pt>
                <c:pt idx="128">
                  <c:v>1687.28</c:v>
                </c:pt>
                <c:pt idx="129">
                  <c:v>1684.6599999999999</c:v>
                </c:pt>
                <c:pt idx="130">
                  <c:v>1682.04</c:v>
                </c:pt>
                <c:pt idx="131">
                  <c:v>1679.42</c:v>
                </c:pt>
                <c:pt idx="132">
                  <c:v>1676.8</c:v>
                </c:pt>
                <c:pt idx="133">
                  <c:v>1674.1799999999998</c:v>
                </c:pt>
                <c:pt idx="134">
                  <c:v>1671.56</c:v>
                </c:pt>
                <c:pt idx="135">
                  <c:v>1668.94</c:v>
                </c:pt>
                <c:pt idx="136">
                  <c:v>1666.32</c:v>
                </c:pt>
                <c:pt idx="137">
                  <c:v>1663.7</c:v>
                </c:pt>
                <c:pt idx="138">
                  <c:v>1661.08</c:v>
                </c:pt>
                <c:pt idx="139">
                  <c:v>1658.46</c:v>
                </c:pt>
                <c:pt idx="140">
                  <c:v>1655.84</c:v>
                </c:pt>
                <c:pt idx="141">
                  <c:v>1653.22</c:v>
                </c:pt>
                <c:pt idx="142">
                  <c:v>1650.6</c:v>
                </c:pt>
                <c:pt idx="143">
                  <c:v>1647.98</c:v>
                </c:pt>
                <c:pt idx="144">
                  <c:v>1645.36</c:v>
                </c:pt>
                <c:pt idx="145">
                  <c:v>1642.74</c:v>
                </c:pt>
                <c:pt idx="146">
                  <c:v>1640.12</c:v>
                </c:pt>
                <c:pt idx="147">
                  <c:v>1637.5</c:v>
                </c:pt>
                <c:pt idx="148">
                  <c:v>1634.8799999999999</c:v>
                </c:pt>
                <c:pt idx="149">
                  <c:v>1632.26</c:v>
                </c:pt>
                <c:pt idx="150">
                  <c:v>1629.6399999999999</c:v>
                </c:pt>
                <c:pt idx="151">
                  <c:v>1627.02</c:v>
                </c:pt>
                <c:pt idx="152">
                  <c:v>1624.4</c:v>
                </c:pt>
                <c:pt idx="153">
                  <c:v>1621.78</c:v>
                </c:pt>
                <c:pt idx="154">
                  <c:v>1619.1599999999999</c:v>
                </c:pt>
                <c:pt idx="155">
                  <c:v>1616.54</c:v>
                </c:pt>
                <c:pt idx="156">
                  <c:v>1613.92</c:v>
                </c:pt>
                <c:pt idx="157">
                  <c:v>1611.3</c:v>
                </c:pt>
                <c:pt idx="158">
                  <c:v>1608.6799999999998</c:v>
                </c:pt>
                <c:pt idx="159">
                  <c:v>1606.06</c:v>
                </c:pt>
                <c:pt idx="160">
                  <c:v>1603.44</c:v>
                </c:pt>
                <c:pt idx="161">
                  <c:v>1600.82</c:v>
                </c:pt>
                <c:pt idx="162">
                  <c:v>1598.2</c:v>
                </c:pt>
                <c:pt idx="163">
                  <c:v>1595.58</c:v>
                </c:pt>
                <c:pt idx="164">
                  <c:v>1592.96</c:v>
                </c:pt>
                <c:pt idx="165">
                  <c:v>1590.34</c:v>
                </c:pt>
                <c:pt idx="166">
                  <c:v>1587.72</c:v>
                </c:pt>
                <c:pt idx="167">
                  <c:v>1585.1</c:v>
                </c:pt>
                <c:pt idx="168">
                  <c:v>1582.48</c:v>
                </c:pt>
                <c:pt idx="169">
                  <c:v>1579.86</c:v>
                </c:pt>
                <c:pt idx="170">
                  <c:v>1577.24</c:v>
                </c:pt>
                <c:pt idx="171">
                  <c:v>1574.62</c:v>
                </c:pt>
                <c:pt idx="172">
                  <c:v>1572</c:v>
                </c:pt>
                <c:pt idx="173">
                  <c:v>1569.3799999999999</c:v>
                </c:pt>
                <c:pt idx="174">
                  <c:v>1566.76</c:v>
                </c:pt>
                <c:pt idx="175">
                  <c:v>1564.1399999999999</c:v>
                </c:pt>
                <c:pt idx="176">
                  <c:v>1561.52</c:v>
                </c:pt>
                <c:pt idx="177">
                  <c:v>1558.9</c:v>
                </c:pt>
                <c:pt idx="178">
                  <c:v>1556.28</c:v>
                </c:pt>
                <c:pt idx="179">
                  <c:v>1553.6599999999999</c:v>
                </c:pt>
                <c:pt idx="180">
                  <c:v>1551.04</c:v>
                </c:pt>
                <c:pt idx="181">
                  <c:v>1548.42</c:v>
                </c:pt>
                <c:pt idx="182">
                  <c:v>1545.8</c:v>
                </c:pt>
                <c:pt idx="183">
                  <c:v>1543.1799999999998</c:v>
                </c:pt>
                <c:pt idx="184">
                  <c:v>1540.56</c:v>
                </c:pt>
                <c:pt idx="185">
                  <c:v>1537.94</c:v>
                </c:pt>
                <c:pt idx="186">
                  <c:v>1535.32</c:v>
                </c:pt>
                <c:pt idx="187">
                  <c:v>1532.7</c:v>
                </c:pt>
                <c:pt idx="188">
                  <c:v>1530.08</c:v>
                </c:pt>
                <c:pt idx="189">
                  <c:v>1527.46</c:v>
                </c:pt>
                <c:pt idx="190">
                  <c:v>1524.84</c:v>
                </c:pt>
                <c:pt idx="191">
                  <c:v>1522.22</c:v>
                </c:pt>
                <c:pt idx="192">
                  <c:v>1519.6</c:v>
                </c:pt>
                <c:pt idx="193">
                  <c:v>1516.98</c:v>
                </c:pt>
                <c:pt idx="194">
                  <c:v>1514.36</c:v>
                </c:pt>
                <c:pt idx="195">
                  <c:v>1511.74</c:v>
                </c:pt>
                <c:pt idx="196">
                  <c:v>1509.12</c:v>
                </c:pt>
                <c:pt idx="197">
                  <c:v>1506.5</c:v>
                </c:pt>
                <c:pt idx="198">
                  <c:v>1503.8799999999999</c:v>
                </c:pt>
                <c:pt idx="199">
                  <c:v>1501.26</c:v>
                </c:pt>
                <c:pt idx="200">
                  <c:v>1498.6399999999999</c:v>
                </c:pt>
                <c:pt idx="201">
                  <c:v>1496.02</c:v>
                </c:pt>
                <c:pt idx="202">
                  <c:v>1493.4</c:v>
                </c:pt>
                <c:pt idx="203">
                  <c:v>1490.78</c:v>
                </c:pt>
                <c:pt idx="204">
                  <c:v>1488.1599999999999</c:v>
                </c:pt>
                <c:pt idx="205">
                  <c:v>1485.54</c:v>
                </c:pt>
                <c:pt idx="206">
                  <c:v>1482.92</c:v>
                </c:pt>
                <c:pt idx="207">
                  <c:v>1480.3</c:v>
                </c:pt>
                <c:pt idx="208">
                  <c:v>1477.6799999999998</c:v>
                </c:pt>
                <c:pt idx="209">
                  <c:v>1475.06</c:v>
                </c:pt>
                <c:pt idx="210">
                  <c:v>1472.44</c:v>
                </c:pt>
                <c:pt idx="211">
                  <c:v>1469.82</c:v>
                </c:pt>
                <c:pt idx="212">
                  <c:v>1467.2</c:v>
                </c:pt>
                <c:pt idx="213">
                  <c:v>1464.58</c:v>
                </c:pt>
                <c:pt idx="214">
                  <c:v>1461.96</c:v>
                </c:pt>
                <c:pt idx="215">
                  <c:v>1459.34</c:v>
                </c:pt>
                <c:pt idx="216">
                  <c:v>1456.72</c:v>
                </c:pt>
                <c:pt idx="217">
                  <c:v>1454.1</c:v>
                </c:pt>
                <c:pt idx="218">
                  <c:v>1451.48</c:v>
                </c:pt>
                <c:pt idx="219">
                  <c:v>1448.86</c:v>
                </c:pt>
                <c:pt idx="220">
                  <c:v>1446.24</c:v>
                </c:pt>
                <c:pt idx="221">
                  <c:v>1443.62</c:v>
                </c:pt>
                <c:pt idx="222">
                  <c:v>1441</c:v>
                </c:pt>
                <c:pt idx="223">
                  <c:v>1438.3799999999999</c:v>
                </c:pt>
                <c:pt idx="224">
                  <c:v>1435.76</c:v>
                </c:pt>
                <c:pt idx="225">
                  <c:v>1433.1399999999999</c:v>
                </c:pt>
                <c:pt idx="226">
                  <c:v>1430.52</c:v>
                </c:pt>
                <c:pt idx="227">
                  <c:v>1427.9</c:v>
                </c:pt>
                <c:pt idx="228">
                  <c:v>1425.28</c:v>
                </c:pt>
                <c:pt idx="229">
                  <c:v>1422.6599999999999</c:v>
                </c:pt>
                <c:pt idx="230">
                  <c:v>1420.04</c:v>
                </c:pt>
                <c:pt idx="231">
                  <c:v>1417.42</c:v>
                </c:pt>
                <c:pt idx="232">
                  <c:v>1414.8</c:v>
                </c:pt>
                <c:pt idx="233">
                  <c:v>1412.1799999999998</c:v>
                </c:pt>
                <c:pt idx="234">
                  <c:v>1409.56</c:v>
                </c:pt>
                <c:pt idx="235">
                  <c:v>1406.94</c:v>
                </c:pt>
                <c:pt idx="236">
                  <c:v>1404.32</c:v>
                </c:pt>
                <c:pt idx="237">
                  <c:v>1401.7</c:v>
                </c:pt>
                <c:pt idx="238">
                  <c:v>1399.08</c:v>
                </c:pt>
                <c:pt idx="239">
                  <c:v>1396.46</c:v>
                </c:pt>
                <c:pt idx="240">
                  <c:v>1393.84</c:v>
                </c:pt>
                <c:pt idx="241">
                  <c:v>1391.22</c:v>
                </c:pt>
                <c:pt idx="242">
                  <c:v>1388.6</c:v>
                </c:pt>
                <c:pt idx="243">
                  <c:v>1385.98</c:v>
                </c:pt>
                <c:pt idx="244">
                  <c:v>1383.36</c:v>
                </c:pt>
                <c:pt idx="245">
                  <c:v>1380.74</c:v>
                </c:pt>
                <c:pt idx="246">
                  <c:v>1378.12</c:v>
                </c:pt>
                <c:pt idx="247">
                  <c:v>1375.5</c:v>
                </c:pt>
                <c:pt idx="248">
                  <c:v>1372.8799999999999</c:v>
                </c:pt>
                <c:pt idx="249">
                  <c:v>1370.26</c:v>
                </c:pt>
                <c:pt idx="250">
                  <c:v>1367.6399999999999</c:v>
                </c:pt>
                <c:pt idx="251">
                  <c:v>1365.02</c:v>
                </c:pt>
                <c:pt idx="252">
                  <c:v>1362.4</c:v>
                </c:pt>
                <c:pt idx="253">
                  <c:v>1359.78</c:v>
                </c:pt>
                <c:pt idx="254">
                  <c:v>1357.1599999999999</c:v>
                </c:pt>
                <c:pt idx="255">
                  <c:v>1354.54</c:v>
                </c:pt>
                <c:pt idx="256">
                  <c:v>1351.92</c:v>
                </c:pt>
                <c:pt idx="257">
                  <c:v>1349.3</c:v>
                </c:pt>
                <c:pt idx="258">
                  <c:v>1346.6799999999998</c:v>
                </c:pt>
                <c:pt idx="259">
                  <c:v>1344.06</c:v>
                </c:pt>
                <c:pt idx="260">
                  <c:v>1341.44</c:v>
                </c:pt>
                <c:pt idx="261">
                  <c:v>1338.82</c:v>
                </c:pt>
                <c:pt idx="262">
                  <c:v>1336.2</c:v>
                </c:pt>
                <c:pt idx="263">
                  <c:v>1333.58</c:v>
                </c:pt>
                <c:pt idx="264">
                  <c:v>1330.96</c:v>
                </c:pt>
                <c:pt idx="265">
                  <c:v>1328.34</c:v>
                </c:pt>
                <c:pt idx="266">
                  <c:v>1325.72</c:v>
                </c:pt>
                <c:pt idx="267">
                  <c:v>1323.1</c:v>
                </c:pt>
                <c:pt idx="268">
                  <c:v>1320.48</c:v>
                </c:pt>
                <c:pt idx="269">
                  <c:v>1317.86</c:v>
                </c:pt>
                <c:pt idx="270">
                  <c:v>1315.24</c:v>
                </c:pt>
                <c:pt idx="271">
                  <c:v>1312.62</c:v>
                </c:pt>
                <c:pt idx="272">
                  <c:v>1310</c:v>
                </c:pt>
                <c:pt idx="273">
                  <c:v>1307.3799999999999</c:v>
                </c:pt>
                <c:pt idx="274">
                  <c:v>1304.76</c:v>
                </c:pt>
                <c:pt idx="275">
                  <c:v>1302.1399999999999</c:v>
                </c:pt>
                <c:pt idx="276">
                  <c:v>1299.52</c:v>
                </c:pt>
                <c:pt idx="277">
                  <c:v>1296.9000000000001</c:v>
                </c:pt>
                <c:pt idx="278">
                  <c:v>1294.28</c:v>
                </c:pt>
                <c:pt idx="279">
                  <c:v>1291.6599999999999</c:v>
                </c:pt>
                <c:pt idx="280">
                  <c:v>1289.04</c:v>
                </c:pt>
                <c:pt idx="281">
                  <c:v>1286.42</c:v>
                </c:pt>
                <c:pt idx="282">
                  <c:v>1283.8</c:v>
                </c:pt>
                <c:pt idx="283">
                  <c:v>1281.1799999999998</c:v>
                </c:pt>
                <c:pt idx="284">
                  <c:v>1278.56</c:v>
                </c:pt>
                <c:pt idx="285">
                  <c:v>1275.94</c:v>
                </c:pt>
                <c:pt idx="286">
                  <c:v>1273.32</c:v>
                </c:pt>
                <c:pt idx="287">
                  <c:v>1270.7</c:v>
                </c:pt>
                <c:pt idx="288">
                  <c:v>1268.08</c:v>
                </c:pt>
                <c:pt idx="289">
                  <c:v>1265.46</c:v>
                </c:pt>
                <c:pt idx="290">
                  <c:v>1262.8399999999999</c:v>
                </c:pt>
                <c:pt idx="291">
                  <c:v>1260.22</c:v>
                </c:pt>
                <c:pt idx="292">
                  <c:v>1257.5999999999999</c:v>
                </c:pt>
                <c:pt idx="293">
                  <c:v>1254.98</c:v>
                </c:pt>
                <c:pt idx="294">
                  <c:v>1252.3599999999999</c:v>
                </c:pt>
                <c:pt idx="295">
                  <c:v>1249.74</c:v>
                </c:pt>
                <c:pt idx="296">
                  <c:v>1247.1199999999999</c:v>
                </c:pt>
                <c:pt idx="297">
                  <c:v>1244.5</c:v>
                </c:pt>
                <c:pt idx="298">
                  <c:v>1241.8799999999999</c:v>
                </c:pt>
                <c:pt idx="299">
                  <c:v>1239.26</c:v>
                </c:pt>
                <c:pt idx="300">
                  <c:v>1236.6399999999999</c:v>
                </c:pt>
                <c:pt idx="301">
                  <c:v>1234.02</c:v>
                </c:pt>
                <c:pt idx="302">
                  <c:v>1231.4000000000001</c:v>
                </c:pt>
                <c:pt idx="303">
                  <c:v>1228.78</c:v>
                </c:pt>
                <c:pt idx="304">
                  <c:v>1226.1599999999999</c:v>
                </c:pt>
                <c:pt idx="305">
                  <c:v>1223.54</c:v>
                </c:pt>
                <c:pt idx="306">
                  <c:v>1220.92</c:v>
                </c:pt>
                <c:pt idx="307">
                  <c:v>1218.3</c:v>
                </c:pt>
                <c:pt idx="308">
                  <c:v>1215.6799999999998</c:v>
                </c:pt>
                <c:pt idx="309">
                  <c:v>1213.06</c:v>
                </c:pt>
                <c:pt idx="310">
                  <c:v>1210.44</c:v>
                </c:pt>
                <c:pt idx="311">
                  <c:v>1207.82</c:v>
                </c:pt>
                <c:pt idx="312">
                  <c:v>1205.2</c:v>
                </c:pt>
                <c:pt idx="313">
                  <c:v>1202.58</c:v>
                </c:pt>
                <c:pt idx="314">
                  <c:v>1199.96</c:v>
                </c:pt>
                <c:pt idx="315">
                  <c:v>1197.3399999999999</c:v>
                </c:pt>
                <c:pt idx="316">
                  <c:v>1194.72</c:v>
                </c:pt>
                <c:pt idx="317">
                  <c:v>1192.0999999999999</c:v>
                </c:pt>
                <c:pt idx="318">
                  <c:v>1189.48</c:v>
                </c:pt>
                <c:pt idx="319">
                  <c:v>1186.8599999999999</c:v>
                </c:pt>
                <c:pt idx="320">
                  <c:v>1184.24</c:v>
                </c:pt>
                <c:pt idx="321">
                  <c:v>1181.6199999999999</c:v>
                </c:pt>
                <c:pt idx="322">
                  <c:v>1179</c:v>
                </c:pt>
                <c:pt idx="323">
                  <c:v>1176.3799999999999</c:v>
                </c:pt>
                <c:pt idx="324">
                  <c:v>1173.76</c:v>
                </c:pt>
                <c:pt idx="325">
                  <c:v>1171.1399999999999</c:v>
                </c:pt>
                <c:pt idx="326">
                  <c:v>1168.52</c:v>
                </c:pt>
                <c:pt idx="327">
                  <c:v>1165.9000000000001</c:v>
                </c:pt>
                <c:pt idx="328">
                  <c:v>1163.28</c:v>
                </c:pt>
                <c:pt idx="329">
                  <c:v>1160.6599999999999</c:v>
                </c:pt>
                <c:pt idx="330">
                  <c:v>1158.04</c:v>
                </c:pt>
                <c:pt idx="331">
                  <c:v>1155.42</c:v>
                </c:pt>
                <c:pt idx="332">
                  <c:v>1152.8</c:v>
                </c:pt>
                <c:pt idx="333">
                  <c:v>1150.1799999999998</c:v>
                </c:pt>
                <c:pt idx="334">
                  <c:v>1147.56</c:v>
                </c:pt>
                <c:pt idx="335">
                  <c:v>1144.94</c:v>
                </c:pt>
                <c:pt idx="336">
                  <c:v>1142.32</c:v>
                </c:pt>
                <c:pt idx="337">
                  <c:v>1139.7</c:v>
                </c:pt>
                <c:pt idx="338">
                  <c:v>1137.08</c:v>
                </c:pt>
                <c:pt idx="339">
                  <c:v>1134.46</c:v>
                </c:pt>
                <c:pt idx="340">
                  <c:v>1131.8399999999999</c:v>
                </c:pt>
                <c:pt idx="341">
                  <c:v>1129.22</c:v>
                </c:pt>
                <c:pt idx="342">
                  <c:v>1126.5999999999999</c:v>
                </c:pt>
                <c:pt idx="343">
                  <c:v>1123.98</c:v>
                </c:pt>
                <c:pt idx="344">
                  <c:v>1121.3599999999999</c:v>
                </c:pt>
                <c:pt idx="345">
                  <c:v>1118.74</c:v>
                </c:pt>
                <c:pt idx="346">
                  <c:v>1116.1199999999999</c:v>
                </c:pt>
                <c:pt idx="347">
                  <c:v>1113.5</c:v>
                </c:pt>
                <c:pt idx="348">
                  <c:v>1110.8799999999999</c:v>
                </c:pt>
                <c:pt idx="349">
                  <c:v>1108.26</c:v>
                </c:pt>
                <c:pt idx="350">
                  <c:v>1105.6399999999999</c:v>
                </c:pt>
                <c:pt idx="351">
                  <c:v>1103.02</c:v>
                </c:pt>
                <c:pt idx="352">
                  <c:v>1100.4000000000001</c:v>
                </c:pt>
                <c:pt idx="353">
                  <c:v>1097.78</c:v>
                </c:pt>
                <c:pt idx="354">
                  <c:v>1095.1599999999999</c:v>
                </c:pt>
                <c:pt idx="355">
                  <c:v>1092.54</c:v>
                </c:pt>
                <c:pt idx="356">
                  <c:v>1089.92</c:v>
                </c:pt>
                <c:pt idx="357">
                  <c:v>1087.3</c:v>
                </c:pt>
                <c:pt idx="358">
                  <c:v>1084.6799999999998</c:v>
                </c:pt>
                <c:pt idx="359">
                  <c:v>1082.06</c:v>
                </c:pt>
                <c:pt idx="360">
                  <c:v>1079.44</c:v>
                </c:pt>
                <c:pt idx="361">
                  <c:v>1076.82</c:v>
                </c:pt>
                <c:pt idx="362">
                  <c:v>1074.2</c:v>
                </c:pt>
                <c:pt idx="363">
                  <c:v>1071.58</c:v>
                </c:pt>
                <c:pt idx="364">
                  <c:v>1068.96</c:v>
                </c:pt>
                <c:pt idx="365">
                  <c:v>1066.3399999999999</c:v>
                </c:pt>
                <c:pt idx="366">
                  <c:v>1063.72</c:v>
                </c:pt>
                <c:pt idx="367">
                  <c:v>1061.0999999999999</c:v>
                </c:pt>
                <c:pt idx="368">
                  <c:v>1058.48</c:v>
                </c:pt>
                <c:pt idx="369">
                  <c:v>1055.8599999999999</c:v>
                </c:pt>
                <c:pt idx="370">
                  <c:v>1053.24</c:v>
                </c:pt>
                <c:pt idx="371">
                  <c:v>1050.6199999999999</c:v>
                </c:pt>
                <c:pt idx="372">
                  <c:v>1048</c:v>
                </c:pt>
                <c:pt idx="373">
                  <c:v>1045.3799999999999</c:v>
                </c:pt>
                <c:pt idx="374">
                  <c:v>1042.76</c:v>
                </c:pt>
                <c:pt idx="375">
                  <c:v>1040.1399999999999</c:v>
                </c:pt>
                <c:pt idx="376">
                  <c:v>1037.52</c:v>
                </c:pt>
                <c:pt idx="377">
                  <c:v>1034.9000000000001</c:v>
                </c:pt>
                <c:pt idx="378">
                  <c:v>1032.28</c:v>
                </c:pt>
                <c:pt idx="379">
                  <c:v>1029.6599999999999</c:v>
                </c:pt>
                <c:pt idx="380">
                  <c:v>1027.04</c:v>
                </c:pt>
                <c:pt idx="381">
                  <c:v>1024.42</c:v>
                </c:pt>
                <c:pt idx="382">
                  <c:v>1021.8</c:v>
                </c:pt>
                <c:pt idx="383">
                  <c:v>1019.1800000000001</c:v>
                </c:pt>
                <c:pt idx="384">
                  <c:v>1016.56</c:v>
                </c:pt>
                <c:pt idx="385">
                  <c:v>1013.9399999999999</c:v>
                </c:pt>
                <c:pt idx="386">
                  <c:v>1011.3199999999999</c:v>
                </c:pt>
                <c:pt idx="387">
                  <c:v>1008.7</c:v>
                </c:pt>
                <c:pt idx="388">
                  <c:v>1006.08</c:v>
                </c:pt>
                <c:pt idx="389">
                  <c:v>1003.4599999999999</c:v>
                </c:pt>
                <c:pt idx="390">
                  <c:v>1000.8399999999999</c:v>
                </c:pt>
                <c:pt idx="391">
                  <c:v>998.22</c:v>
                </c:pt>
                <c:pt idx="392">
                  <c:v>995.6</c:v>
                </c:pt>
                <c:pt idx="393">
                  <c:v>992.98</c:v>
                </c:pt>
                <c:pt idx="394">
                  <c:v>990.35999999999763</c:v>
                </c:pt>
                <c:pt idx="395">
                  <c:v>987.74</c:v>
                </c:pt>
                <c:pt idx="396">
                  <c:v>985.12</c:v>
                </c:pt>
                <c:pt idx="397">
                  <c:v>982.5</c:v>
                </c:pt>
                <c:pt idx="398">
                  <c:v>979.88</c:v>
                </c:pt>
                <c:pt idx="399">
                  <c:v>977.26</c:v>
                </c:pt>
                <c:pt idx="400">
                  <c:v>974.64</c:v>
                </c:pt>
                <c:pt idx="401">
                  <c:v>972.0200000000001</c:v>
                </c:pt>
                <c:pt idx="402">
                  <c:v>969.40000000000009</c:v>
                </c:pt>
                <c:pt idx="403">
                  <c:v>966.78000000000054</c:v>
                </c:pt>
                <c:pt idx="404">
                  <c:v>964.16000000000008</c:v>
                </c:pt>
                <c:pt idx="405">
                  <c:v>961.54000000000008</c:v>
                </c:pt>
                <c:pt idx="406">
                  <c:v>958.92000000000007</c:v>
                </c:pt>
                <c:pt idx="407">
                  <c:v>956.30000000000007</c:v>
                </c:pt>
                <c:pt idx="408">
                  <c:v>953.68000000000018</c:v>
                </c:pt>
                <c:pt idx="409">
                  <c:v>951.06000000000006</c:v>
                </c:pt>
                <c:pt idx="410">
                  <c:v>948.43999999999937</c:v>
                </c:pt>
                <c:pt idx="411">
                  <c:v>945.81999999999937</c:v>
                </c:pt>
                <c:pt idx="412">
                  <c:v>943.2</c:v>
                </c:pt>
                <c:pt idx="413">
                  <c:v>940.58</c:v>
                </c:pt>
                <c:pt idx="414">
                  <c:v>937.95999999999788</c:v>
                </c:pt>
                <c:pt idx="415">
                  <c:v>935.33999999999787</c:v>
                </c:pt>
                <c:pt idx="416">
                  <c:v>932.72</c:v>
                </c:pt>
                <c:pt idx="417">
                  <c:v>930.1</c:v>
                </c:pt>
                <c:pt idx="418">
                  <c:v>927.48</c:v>
                </c:pt>
                <c:pt idx="419">
                  <c:v>924.85999999999763</c:v>
                </c:pt>
                <c:pt idx="420">
                  <c:v>922.24</c:v>
                </c:pt>
                <c:pt idx="421">
                  <c:v>919.62</c:v>
                </c:pt>
                <c:pt idx="422">
                  <c:v>917</c:v>
                </c:pt>
                <c:pt idx="423">
                  <c:v>914.38</c:v>
                </c:pt>
                <c:pt idx="424">
                  <c:v>911.76</c:v>
                </c:pt>
                <c:pt idx="425">
                  <c:v>909.14</c:v>
                </c:pt>
                <c:pt idx="426">
                  <c:v>906.52</c:v>
                </c:pt>
                <c:pt idx="427">
                  <c:v>903.90000000000009</c:v>
                </c:pt>
                <c:pt idx="428">
                  <c:v>901.28000000000054</c:v>
                </c:pt>
                <c:pt idx="429">
                  <c:v>898.66000000000008</c:v>
                </c:pt>
                <c:pt idx="430">
                  <c:v>896.04000000000008</c:v>
                </c:pt>
                <c:pt idx="431">
                  <c:v>893.42000000000007</c:v>
                </c:pt>
                <c:pt idx="432">
                  <c:v>890.80000000000007</c:v>
                </c:pt>
                <c:pt idx="433">
                  <c:v>888.18000000000018</c:v>
                </c:pt>
                <c:pt idx="434">
                  <c:v>885.56000000000006</c:v>
                </c:pt>
                <c:pt idx="435">
                  <c:v>882.93999999999937</c:v>
                </c:pt>
                <c:pt idx="436">
                  <c:v>880.31999999999937</c:v>
                </c:pt>
                <c:pt idx="437">
                  <c:v>877.7</c:v>
                </c:pt>
                <c:pt idx="438">
                  <c:v>875.08</c:v>
                </c:pt>
                <c:pt idx="439">
                  <c:v>872.45999999999788</c:v>
                </c:pt>
                <c:pt idx="440">
                  <c:v>869.83999999999787</c:v>
                </c:pt>
                <c:pt idx="441">
                  <c:v>867.22</c:v>
                </c:pt>
                <c:pt idx="442">
                  <c:v>864.6</c:v>
                </c:pt>
                <c:pt idx="443">
                  <c:v>861.98</c:v>
                </c:pt>
                <c:pt idx="444">
                  <c:v>859.35999999999763</c:v>
                </c:pt>
                <c:pt idx="445">
                  <c:v>856.74</c:v>
                </c:pt>
                <c:pt idx="446">
                  <c:v>854.12</c:v>
                </c:pt>
                <c:pt idx="447">
                  <c:v>851.5</c:v>
                </c:pt>
                <c:pt idx="448">
                  <c:v>848.88</c:v>
                </c:pt>
                <c:pt idx="449">
                  <c:v>846.26</c:v>
                </c:pt>
                <c:pt idx="450">
                  <c:v>843.64</c:v>
                </c:pt>
                <c:pt idx="451">
                  <c:v>841.02</c:v>
                </c:pt>
                <c:pt idx="452">
                  <c:v>838.40000000000009</c:v>
                </c:pt>
                <c:pt idx="453">
                  <c:v>835.78000000000054</c:v>
                </c:pt>
                <c:pt idx="454">
                  <c:v>833.16000000000008</c:v>
                </c:pt>
                <c:pt idx="455">
                  <c:v>830.54000000000008</c:v>
                </c:pt>
                <c:pt idx="456">
                  <c:v>827.92000000000007</c:v>
                </c:pt>
                <c:pt idx="457">
                  <c:v>825.30000000000007</c:v>
                </c:pt>
                <c:pt idx="458">
                  <c:v>822.68000000000018</c:v>
                </c:pt>
                <c:pt idx="459">
                  <c:v>820.06000000000006</c:v>
                </c:pt>
                <c:pt idx="460">
                  <c:v>817.43999999999937</c:v>
                </c:pt>
                <c:pt idx="461">
                  <c:v>814.81999999999937</c:v>
                </c:pt>
                <c:pt idx="462">
                  <c:v>812.2</c:v>
                </c:pt>
                <c:pt idx="463">
                  <c:v>809.58</c:v>
                </c:pt>
                <c:pt idx="464">
                  <c:v>806.95999999999788</c:v>
                </c:pt>
                <c:pt idx="465">
                  <c:v>804.33999999999787</c:v>
                </c:pt>
                <c:pt idx="466">
                  <c:v>801.72</c:v>
                </c:pt>
                <c:pt idx="467">
                  <c:v>799.1</c:v>
                </c:pt>
                <c:pt idx="468">
                  <c:v>796.48</c:v>
                </c:pt>
                <c:pt idx="469">
                  <c:v>793.85999999999763</c:v>
                </c:pt>
                <c:pt idx="470">
                  <c:v>791.24</c:v>
                </c:pt>
                <c:pt idx="471">
                  <c:v>788.62</c:v>
                </c:pt>
                <c:pt idx="472">
                  <c:v>786</c:v>
                </c:pt>
                <c:pt idx="473">
                  <c:v>783.38</c:v>
                </c:pt>
                <c:pt idx="474">
                  <c:v>780.76</c:v>
                </c:pt>
                <c:pt idx="475">
                  <c:v>778.14</c:v>
                </c:pt>
                <c:pt idx="476">
                  <c:v>775.52</c:v>
                </c:pt>
                <c:pt idx="477">
                  <c:v>772.9</c:v>
                </c:pt>
                <c:pt idx="478">
                  <c:v>770.28000000000054</c:v>
                </c:pt>
                <c:pt idx="479">
                  <c:v>767.66000000000008</c:v>
                </c:pt>
                <c:pt idx="480">
                  <c:v>765.04000000000008</c:v>
                </c:pt>
                <c:pt idx="481">
                  <c:v>762.42000000000007</c:v>
                </c:pt>
                <c:pt idx="482">
                  <c:v>759.80000000000007</c:v>
                </c:pt>
                <c:pt idx="483">
                  <c:v>757.18000000000018</c:v>
                </c:pt>
                <c:pt idx="484">
                  <c:v>754.56000000000006</c:v>
                </c:pt>
                <c:pt idx="485">
                  <c:v>751.93999999999937</c:v>
                </c:pt>
                <c:pt idx="486">
                  <c:v>749.31999999999937</c:v>
                </c:pt>
                <c:pt idx="487">
                  <c:v>746.7</c:v>
                </c:pt>
                <c:pt idx="488">
                  <c:v>744.08</c:v>
                </c:pt>
                <c:pt idx="489">
                  <c:v>741.45999999999788</c:v>
                </c:pt>
                <c:pt idx="490">
                  <c:v>738.83999999999787</c:v>
                </c:pt>
                <c:pt idx="491">
                  <c:v>736.22</c:v>
                </c:pt>
                <c:pt idx="492">
                  <c:v>733.6</c:v>
                </c:pt>
                <c:pt idx="493">
                  <c:v>730.98</c:v>
                </c:pt>
                <c:pt idx="494">
                  <c:v>728.35999999999763</c:v>
                </c:pt>
                <c:pt idx="495">
                  <c:v>725.74</c:v>
                </c:pt>
                <c:pt idx="496">
                  <c:v>723.12</c:v>
                </c:pt>
                <c:pt idx="497">
                  <c:v>720.5</c:v>
                </c:pt>
                <c:pt idx="498">
                  <c:v>717.88</c:v>
                </c:pt>
                <c:pt idx="499">
                  <c:v>715.26</c:v>
                </c:pt>
                <c:pt idx="500">
                  <c:v>712.64</c:v>
                </c:pt>
                <c:pt idx="501">
                  <c:v>710.02</c:v>
                </c:pt>
                <c:pt idx="502">
                  <c:v>707.4</c:v>
                </c:pt>
                <c:pt idx="503">
                  <c:v>704.78000000000054</c:v>
                </c:pt>
                <c:pt idx="504">
                  <c:v>702.16000000000008</c:v>
                </c:pt>
                <c:pt idx="505">
                  <c:v>699.54000000000008</c:v>
                </c:pt>
                <c:pt idx="506">
                  <c:v>696.92000000000007</c:v>
                </c:pt>
                <c:pt idx="507">
                  <c:v>694.30000000000007</c:v>
                </c:pt>
                <c:pt idx="508">
                  <c:v>691.68000000000018</c:v>
                </c:pt>
                <c:pt idx="509">
                  <c:v>689.06000000000006</c:v>
                </c:pt>
                <c:pt idx="510">
                  <c:v>686.43999999999937</c:v>
                </c:pt>
                <c:pt idx="511">
                  <c:v>683.81999999999937</c:v>
                </c:pt>
                <c:pt idx="512">
                  <c:v>681.2</c:v>
                </c:pt>
                <c:pt idx="513">
                  <c:v>678.58</c:v>
                </c:pt>
                <c:pt idx="514">
                  <c:v>675.95999999999788</c:v>
                </c:pt>
                <c:pt idx="515">
                  <c:v>673.33999999999787</c:v>
                </c:pt>
                <c:pt idx="516">
                  <c:v>670.72</c:v>
                </c:pt>
                <c:pt idx="517">
                  <c:v>668.1</c:v>
                </c:pt>
                <c:pt idx="518">
                  <c:v>665.48</c:v>
                </c:pt>
                <c:pt idx="519">
                  <c:v>662.85999999999763</c:v>
                </c:pt>
                <c:pt idx="520">
                  <c:v>660.24</c:v>
                </c:pt>
                <c:pt idx="521">
                  <c:v>657.62</c:v>
                </c:pt>
                <c:pt idx="522">
                  <c:v>655</c:v>
                </c:pt>
                <c:pt idx="523">
                  <c:v>652.38</c:v>
                </c:pt>
                <c:pt idx="524">
                  <c:v>649.76</c:v>
                </c:pt>
                <c:pt idx="525">
                  <c:v>647.14</c:v>
                </c:pt>
                <c:pt idx="526">
                  <c:v>644.52</c:v>
                </c:pt>
                <c:pt idx="527">
                  <c:v>641.9</c:v>
                </c:pt>
                <c:pt idx="528">
                  <c:v>639.28000000000054</c:v>
                </c:pt>
                <c:pt idx="529">
                  <c:v>636.66000000000008</c:v>
                </c:pt>
                <c:pt idx="530">
                  <c:v>634.04000000000008</c:v>
                </c:pt>
                <c:pt idx="531">
                  <c:v>631.42000000000007</c:v>
                </c:pt>
                <c:pt idx="532">
                  <c:v>628.80000000000007</c:v>
                </c:pt>
                <c:pt idx="533">
                  <c:v>626.18000000000018</c:v>
                </c:pt>
                <c:pt idx="534">
                  <c:v>623.56000000000006</c:v>
                </c:pt>
                <c:pt idx="535">
                  <c:v>620.93999999999937</c:v>
                </c:pt>
                <c:pt idx="536">
                  <c:v>618.31999999999937</c:v>
                </c:pt>
                <c:pt idx="537">
                  <c:v>615.70000000000005</c:v>
                </c:pt>
                <c:pt idx="538">
                  <c:v>613.08000000000004</c:v>
                </c:pt>
                <c:pt idx="539">
                  <c:v>610.45999999999788</c:v>
                </c:pt>
                <c:pt idx="540">
                  <c:v>607.83999999999787</c:v>
                </c:pt>
                <c:pt idx="541">
                  <c:v>605.22</c:v>
                </c:pt>
                <c:pt idx="542">
                  <c:v>602.6</c:v>
                </c:pt>
                <c:pt idx="543">
                  <c:v>599.98</c:v>
                </c:pt>
                <c:pt idx="544">
                  <c:v>597.35999999999763</c:v>
                </c:pt>
                <c:pt idx="545">
                  <c:v>594.74</c:v>
                </c:pt>
                <c:pt idx="546">
                  <c:v>592.12</c:v>
                </c:pt>
                <c:pt idx="547">
                  <c:v>589.5</c:v>
                </c:pt>
                <c:pt idx="548">
                  <c:v>586.88</c:v>
                </c:pt>
                <c:pt idx="549">
                  <c:v>584.26</c:v>
                </c:pt>
                <c:pt idx="550">
                  <c:v>581.64</c:v>
                </c:pt>
                <c:pt idx="551">
                  <c:v>579.02</c:v>
                </c:pt>
                <c:pt idx="552">
                  <c:v>576.4</c:v>
                </c:pt>
                <c:pt idx="553">
                  <c:v>573.78000000000054</c:v>
                </c:pt>
                <c:pt idx="554">
                  <c:v>571.16</c:v>
                </c:pt>
                <c:pt idx="555">
                  <c:v>568.54000000000008</c:v>
                </c:pt>
                <c:pt idx="556">
                  <c:v>565.92000000000007</c:v>
                </c:pt>
                <c:pt idx="557">
                  <c:v>563.30000000000007</c:v>
                </c:pt>
                <c:pt idx="558">
                  <c:v>560.68000000000018</c:v>
                </c:pt>
                <c:pt idx="559">
                  <c:v>558.06000000000006</c:v>
                </c:pt>
                <c:pt idx="560">
                  <c:v>555.43999999999937</c:v>
                </c:pt>
                <c:pt idx="561">
                  <c:v>552.81999999999937</c:v>
                </c:pt>
                <c:pt idx="562">
                  <c:v>550.20000000000005</c:v>
                </c:pt>
                <c:pt idx="563">
                  <c:v>547.58000000000004</c:v>
                </c:pt>
                <c:pt idx="564">
                  <c:v>544.95999999999788</c:v>
                </c:pt>
                <c:pt idx="565">
                  <c:v>542.33999999999787</c:v>
                </c:pt>
                <c:pt idx="566">
                  <c:v>539.72</c:v>
                </c:pt>
                <c:pt idx="567">
                  <c:v>537.1</c:v>
                </c:pt>
                <c:pt idx="568">
                  <c:v>534.48</c:v>
                </c:pt>
                <c:pt idx="569">
                  <c:v>531.85999999999763</c:v>
                </c:pt>
                <c:pt idx="570">
                  <c:v>529.24</c:v>
                </c:pt>
                <c:pt idx="571">
                  <c:v>526.62</c:v>
                </c:pt>
                <c:pt idx="572">
                  <c:v>524</c:v>
                </c:pt>
                <c:pt idx="573">
                  <c:v>521.38</c:v>
                </c:pt>
                <c:pt idx="574">
                  <c:v>518.76</c:v>
                </c:pt>
                <c:pt idx="575">
                  <c:v>516.14</c:v>
                </c:pt>
                <c:pt idx="576">
                  <c:v>513.52</c:v>
                </c:pt>
                <c:pt idx="577">
                  <c:v>510.9</c:v>
                </c:pt>
                <c:pt idx="578">
                  <c:v>508.28</c:v>
                </c:pt>
                <c:pt idx="579">
                  <c:v>505.66</c:v>
                </c:pt>
                <c:pt idx="580">
                  <c:v>503.04</c:v>
                </c:pt>
                <c:pt idx="581">
                  <c:v>500.41999999999956</c:v>
                </c:pt>
                <c:pt idx="582">
                  <c:v>497.8</c:v>
                </c:pt>
                <c:pt idx="583">
                  <c:v>495.18</c:v>
                </c:pt>
                <c:pt idx="584">
                  <c:v>492.56</c:v>
                </c:pt>
                <c:pt idx="585">
                  <c:v>489.94</c:v>
                </c:pt>
                <c:pt idx="586">
                  <c:v>487.32</c:v>
                </c:pt>
                <c:pt idx="587">
                  <c:v>484.7</c:v>
                </c:pt>
                <c:pt idx="588">
                  <c:v>482.08</c:v>
                </c:pt>
                <c:pt idx="589">
                  <c:v>479.46</c:v>
                </c:pt>
                <c:pt idx="590">
                  <c:v>476.84000000000015</c:v>
                </c:pt>
                <c:pt idx="591">
                  <c:v>474.21999999999986</c:v>
                </c:pt>
                <c:pt idx="592">
                  <c:v>471.6</c:v>
                </c:pt>
                <c:pt idx="593">
                  <c:v>468.97999999999956</c:v>
                </c:pt>
                <c:pt idx="594">
                  <c:v>466.36</c:v>
                </c:pt>
                <c:pt idx="595">
                  <c:v>463.74</c:v>
                </c:pt>
                <c:pt idx="596">
                  <c:v>461.12</c:v>
                </c:pt>
                <c:pt idx="597">
                  <c:v>458.5</c:v>
                </c:pt>
                <c:pt idx="598">
                  <c:v>455.88</c:v>
                </c:pt>
                <c:pt idx="599">
                  <c:v>453.26</c:v>
                </c:pt>
                <c:pt idx="600">
                  <c:v>450.64000000000016</c:v>
                </c:pt>
                <c:pt idx="601">
                  <c:v>448.02</c:v>
                </c:pt>
                <c:pt idx="602">
                  <c:v>445.4</c:v>
                </c:pt>
                <c:pt idx="603">
                  <c:v>442.78</c:v>
                </c:pt>
                <c:pt idx="604">
                  <c:v>440.16</c:v>
                </c:pt>
                <c:pt idx="605">
                  <c:v>437.54</c:v>
                </c:pt>
                <c:pt idx="606">
                  <c:v>434.91999999999956</c:v>
                </c:pt>
                <c:pt idx="607">
                  <c:v>432.3</c:v>
                </c:pt>
                <c:pt idx="608">
                  <c:v>429.68</c:v>
                </c:pt>
                <c:pt idx="609">
                  <c:v>427.06</c:v>
                </c:pt>
                <c:pt idx="610">
                  <c:v>424.44</c:v>
                </c:pt>
                <c:pt idx="611">
                  <c:v>421.82</c:v>
                </c:pt>
                <c:pt idx="612">
                  <c:v>419.2</c:v>
                </c:pt>
                <c:pt idx="613">
                  <c:v>416.58</c:v>
                </c:pt>
                <c:pt idx="614">
                  <c:v>413.96</c:v>
                </c:pt>
                <c:pt idx="615">
                  <c:v>411.34000000000015</c:v>
                </c:pt>
                <c:pt idx="616">
                  <c:v>408.71999999999986</c:v>
                </c:pt>
                <c:pt idx="617">
                  <c:v>406.1</c:v>
                </c:pt>
                <c:pt idx="618">
                  <c:v>403.47999999999956</c:v>
                </c:pt>
                <c:pt idx="619">
                  <c:v>400.86</c:v>
                </c:pt>
                <c:pt idx="620">
                  <c:v>398.24</c:v>
                </c:pt>
                <c:pt idx="621">
                  <c:v>395.62</c:v>
                </c:pt>
                <c:pt idx="622">
                  <c:v>393</c:v>
                </c:pt>
                <c:pt idx="623">
                  <c:v>390.38</c:v>
                </c:pt>
                <c:pt idx="624">
                  <c:v>387.76</c:v>
                </c:pt>
                <c:pt idx="625">
                  <c:v>385.14000000000016</c:v>
                </c:pt>
                <c:pt idx="626">
                  <c:v>382.52</c:v>
                </c:pt>
                <c:pt idx="627">
                  <c:v>379.9</c:v>
                </c:pt>
                <c:pt idx="628">
                  <c:v>377.28</c:v>
                </c:pt>
                <c:pt idx="629">
                  <c:v>374.66</c:v>
                </c:pt>
                <c:pt idx="630">
                  <c:v>372.04</c:v>
                </c:pt>
                <c:pt idx="631">
                  <c:v>369.41999999999956</c:v>
                </c:pt>
                <c:pt idx="632">
                  <c:v>366.8</c:v>
                </c:pt>
                <c:pt idx="633">
                  <c:v>364.18</c:v>
                </c:pt>
                <c:pt idx="634">
                  <c:v>361.56</c:v>
                </c:pt>
                <c:pt idx="635">
                  <c:v>358.94</c:v>
                </c:pt>
                <c:pt idx="636">
                  <c:v>356.32</c:v>
                </c:pt>
                <c:pt idx="637">
                  <c:v>353.7</c:v>
                </c:pt>
                <c:pt idx="638">
                  <c:v>351.08</c:v>
                </c:pt>
                <c:pt idx="639">
                  <c:v>348.46</c:v>
                </c:pt>
                <c:pt idx="640">
                  <c:v>345.84000000000015</c:v>
                </c:pt>
                <c:pt idx="641">
                  <c:v>343.21999999999986</c:v>
                </c:pt>
                <c:pt idx="642">
                  <c:v>340.6</c:v>
                </c:pt>
                <c:pt idx="643">
                  <c:v>337.97999999999956</c:v>
                </c:pt>
                <c:pt idx="644">
                  <c:v>335.36</c:v>
                </c:pt>
                <c:pt idx="645">
                  <c:v>332.74</c:v>
                </c:pt>
                <c:pt idx="646">
                  <c:v>330.12</c:v>
                </c:pt>
                <c:pt idx="647">
                  <c:v>327.5</c:v>
                </c:pt>
                <c:pt idx="648">
                  <c:v>324.88</c:v>
                </c:pt>
                <c:pt idx="649">
                  <c:v>322.26</c:v>
                </c:pt>
                <c:pt idx="650">
                  <c:v>319.64000000000016</c:v>
                </c:pt>
                <c:pt idx="651">
                  <c:v>317.02</c:v>
                </c:pt>
                <c:pt idx="652">
                  <c:v>314.39999999999986</c:v>
                </c:pt>
                <c:pt idx="653">
                  <c:v>311.77999999999986</c:v>
                </c:pt>
                <c:pt idx="654">
                  <c:v>309.16000000000008</c:v>
                </c:pt>
                <c:pt idx="655">
                  <c:v>306.54000000000002</c:v>
                </c:pt>
                <c:pt idx="656">
                  <c:v>303.91999999999956</c:v>
                </c:pt>
                <c:pt idx="657">
                  <c:v>301.3</c:v>
                </c:pt>
                <c:pt idx="658">
                  <c:v>298.68</c:v>
                </c:pt>
                <c:pt idx="659">
                  <c:v>296.06</c:v>
                </c:pt>
                <c:pt idx="660">
                  <c:v>293.44</c:v>
                </c:pt>
                <c:pt idx="661">
                  <c:v>290.82</c:v>
                </c:pt>
                <c:pt idx="662">
                  <c:v>288.2</c:v>
                </c:pt>
                <c:pt idx="663">
                  <c:v>285.58</c:v>
                </c:pt>
                <c:pt idx="664">
                  <c:v>282.95999999999987</c:v>
                </c:pt>
                <c:pt idx="665">
                  <c:v>280.34000000000015</c:v>
                </c:pt>
                <c:pt idx="666">
                  <c:v>277.71999999999986</c:v>
                </c:pt>
                <c:pt idx="667">
                  <c:v>275.10000000000002</c:v>
                </c:pt>
                <c:pt idx="668">
                  <c:v>272.47999999999956</c:v>
                </c:pt>
                <c:pt idx="669">
                  <c:v>269.86</c:v>
                </c:pt>
                <c:pt idx="670">
                  <c:v>267.24</c:v>
                </c:pt>
                <c:pt idx="671">
                  <c:v>264.62</c:v>
                </c:pt>
                <c:pt idx="672">
                  <c:v>262</c:v>
                </c:pt>
                <c:pt idx="673">
                  <c:v>259.38</c:v>
                </c:pt>
                <c:pt idx="674">
                  <c:v>256.76</c:v>
                </c:pt>
                <c:pt idx="675">
                  <c:v>254.14</c:v>
                </c:pt>
                <c:pt idx="676">
                  <c:v>251.52</c:v>
                </c:pt>
                <c:pt idx="677">
                  <c:v>248.9</c:v>
                </c:pt>
                <c:pt idx="678">
                  <c:v>246.28</c:v>
                </c:pt>
                <c:pt idx="679">
                  <c:v>243.66</c:v>
                </c:pt>
                <c:pt idx="680">
                  <c:v>241.04</c:v>
                </c:pt>
                <c:pt idx="681">
                  <c:v>238.42000000000002</c:v>
                </c:pt>
                <c:pt idx="682">
                  <c:v>235.8</c:v>
                </c:pt>
                <c:pt idx="683">
                  <c:v>233.18</c:v>
                </c:pt>
                <c:pt idx="684">
                  <c:v>230.56</c:v>
                </c:pt>
                <c:pt idx="685">
                  <c:v>227.94</c:v>
                </c:pt>
                <c:pt idx="686">
                  <c:v>225.32000000000002</c:v>
                </c:pt>
                <c:pt idx="687">
                  <c:v>222.7</c:v>
                </c:pt>
                <c:pt idx="688">
                  <c:v>220.08</c:v>
                </c:pt>
                <c:pt idx="689">
                  <c:v>217.46</c:v>
                </c:pt>
                <c:pt idx="690">
                  <c:v>214.84</c:v>
                </c:pt>
                <c:pt idx="691">
                  <c:v>212.22</c:v>
                </c:pt>
                <c:pt idx="692">
                  <c:v>209.6</c:v>
                </c:pt>
                <c:pt idx="693">
                  <c:v>206.98000000000002</c:v>
                </c:pt>
                <c:pt idx="694">
                  <c:v>204.36</c:v>
                </c:pt>
                <c:pt idx="695">
                  <c:v>201.73999999999998</c:v>
                </c:pt>
                <c:pt idx="696">
                  <c:v>199.12</c:v>
                </c:pt>
                <c:pt idx="697">
                  <c:v>196.5</c:v>
                </c:pt>
                <c:pt idx="698">
                  <c:v>193.88000000000014</c:v>
                </c:pt>
                <c:pt idx="699">
                  <c:v>191.26</c:v>
                </c:pt>
                <c:pt idx="700">
                  <c:v>188.64</c:v>
                </c:pt>
                <c:pt idx="701">
                  <c:v>186.02</c:v>
                </c:pt>
                <c:pt idx="702">
                  <c:v>183.4</c:v>
                </c:pt>
                <c:pt idx="703">
                  <c:v>180.78</c:v>
                </c:pt>
                <c:pt idx="704">
                  <c:v>178.16</c:v>
                </c:pt>
                <c:pt idx="705">
                  <c:v>175.54</c:v>
                </c:pt>
                <c:pt idx="706">
                  <c:v>172.92000000000002</c:v>
                </c:pt>
                <c:pt idx="707">
                  <c:v>170.3</c:v>
                </c:pt>
                <c:pt idx="708">
                  <c:v>167.68</c:v>
                </c:pt>
                <c:pt idx="709">
                  <c:v>165.06</c:v>
                </c:pt>
                <c:pt idx="710">
                  <c:v>162.44</c:v>
                </c:pt>
                <c:pt idx="711">
                  <c:v>159.82000000000002</c:v>
                </c:pt>
                <c:pt idx="712">
                  <c:v>157.19999999999999</c:v>
                </c:pt>
                <c:pt idx="713">
                  <c:v>154.58000000000001</c:v>
                </c:pt>
                <c:pt idx="714">
                  <c:v>151.96</c:v>
                </c:pt>
                <c:pt idx="715">
                  <c:v>149.34</c:v>
                </c:pt>
                <c:pt idx="716">
                  <c:v>146.72</c:v>
                </c:pt>
                <c:pt idx="717">
                  <c:v>144.1</c:v>
                </c:pt>
                <c:pt idx="718">
                  <c:v>141.47999999999999</c:v>
                </c:pt>
                <c:pt idx="719">
                  <c:v>138.86000000000001</c:v>
                </c:pt>
                <c:pt idx="720">
                  <c:v>136.23999999999998</c:v>
                </c:pt>
                <c:pt idx="721">
                  <c:v>133.62</c:v>
                </c:pt>
                <c:pt idx="722">
                  <c:v>131</c:v>
                </c:pt>
                <c:pt idx="723">
                  <c:v>128.38000000000014</c:v>
                </c:pt>
                <c:pt idx="724">
                  <c:v>125.76</c:v>
                </c:pt>
                <c:pt idx="725">
                  <c:v>123.14</c:v>
                </c:pt>
                <c:pt idx="726">
                  <c:v>120.52</c:v>
                </c:pt>
                <c:pt idx="727">
                  <c:v>117.9</c:v>
                </c:pt>
                <c:pt idx="728">
                  <c:v>115.28</c:v>
                </c:pt>
                <c:pt idx="729">
                  <c:v>112.66</c:v>
                </c:pt>
                <c:pt idx="730">
                  <c:v>110.04</c:v>
                </c:pt>
                <c:pt idx="731">
                  <c:v>107.42</c:v>
                </c:pt>
                <c:pt idx="732">
                  <c:v>104.8</c:v>
                </c:pt>
                <c:pt idx="733">
                  <c:v>102.17999999999999</c:v>
                </c:pt>
                <c:pt idx="734">
                  <c:v>99.56</c:v>
                </c:pt>
                <c:pt idx="735">
                  <c:v>96.940000000000026</c:v>
                </c:pt>
                <c:pt idx="736">
                  <c:v>94.32</c:v>
                </c:pt>
                <c:pt idx="737">
                  <c:v>91.7</c:v>
                </c:pt>
                <c:pt idx="738">
                  <c:v>89.08</c:v>
                </c:pt>
                <c:pt idx="739">
                  <c:v>86.460000000000022</c:v>
                </c:pt>
                <c:pt idx="740">
                  <c:v>83.84</c:v>
                </c:pt>
                <c:pt idx="741">
                  <c:v>81.22</c:v>
                </c:pt>
                <c:pt idx="742">
                  <c:v>78.600000000000009</c:v>
                </c:pt>
                <c:pt idx="743">
                  <c:v>75.98</c:v>
                </c:pt>
                <c:pt idx="744">
                  <c:v>73.36</c:v>
                </c:pt>
                <c:pt idx="745">
                  <c:v>70.740000000000023</c:v>
                </c:pt>
                <c:pt idx="746">
                  <c:v>68.11999999999999</c:v>
                </c:pt>
                <c:pt idx="747">
                  <c:v>65.5</c:v>
                </c:pt>
                <c:pt idx="748">
                  <c:v>62.879999999999995</c:v>
                </c:pt>
                <c:pt idx="749">
                  <c:v>60.260000000000012</c:v>
                </c:pt>
                <c:pt idx="750">
                  <c:v>57.64</c:v>
                </c:pt>
                <c:pt idx="751">
                  <c:v>55.02</c:v>
                </c:pt>
                <c:pt idx="752">
                  <c:v>52.400000000000006</c:v>
                </c:pt>
                <c:pt idx="753">
                  <c:v>49.78</c:v>
                </c:pt>
                <c:pt idx="754">
                  <c:v>47.160000000000011</c:v>
                </c:pt>
                <c:pt idx="755">
                  <c:v>44.54</c:v>
                </c:pt>
                <c:pt idx="756">
                  <c:v>41.92</c:v>
                </c:pt>
                <c:pt idx="757">
                  <c:v>39.300000000000004</c:v>
                </c:pt>
                <c:pt idx="758">
                  <c:v>36.68</c:v>
                </c:pt>
                <c:pt idx="759">
                  <c:v>34.06</c:v>
                </c:pt>
                <c:pt idx="760">
                  <c:v>31.439999999999987</c:v>
                </c:pt>
                <c:pt idx="761">
                  <c:v>28.82</c:v>
                </c:pt>
                <c:pt idx="762">
                  <c:v>26.2</c:v>
                </c:pt>
                <c:pt idx="763">
                  <c:v>23.58</c:v>
                </c:pt>
                <c:pt idx="764">
                  <c:v>20.959999999999987</c:v>
                </c:pt>
                <c:pt idx="765">
                  <c:v>18.34</c:v>
                </c:pt>
                <c:pt idx="766">
                  <c:v>15.719999999999999</c:v>
                </c:pt>
                <c:pt idx="767">
                  <c:v>13.1</c:v>
                </c:pt>
                <c:pt idx="768">
                  <c:v>10.48</c:v>
                </c:pt>
                <c:pt idx="769">
                  <c:v>7.8599999999999977</c:v>
                </c:pt>
                <c:pt idx="770">
                  <c:v>5.24</c:v>
                </c:pt>
                <c:pt idx="771">
                  <c:v>2.62</c:v>
                </c:pt>
                <c:pt idx="772">
                  <c:v>0</c:v>
                </c:pt>
                <c:pt idx="773">
                  <c:v>-2.62</c:v>
                </c:pt>
                <c:pt idx="774">
                  <c:v>-5.24</c:v>
                </c:pt>
                <c:pt idx="775">
                  <c:v>-7.8599999999999977</c:v>
                </c:pt>
                <c:pt idx="776">
                  <c:v>-10.48</c:v>
                </c:pt>
                <c:pt idx="777">
                  <c:v>-13.1</c:v>
                </c:pt>
                <c:pt idx="778">
                  <c:v>-15.719999999999999</c:v>
                </c:pt>
                <c:pt idx="779">
                  <c:v>-18.34</c:v>
                </c:pt>
                <c:pt idx="780">
                  <c:v>-20.959999999999987</c:v>
                </c:pt>
                <c:pt idx="781">
                  <c:v>-23.58</c:v>
                </c:pt>
                <c:pt idx="782">
                  <c:v>-26.2</c:v>
                </c:pt>
                <c:pt idx="783">
                  <c:v>-28.82</c:v>
                </c:pt>
                <c:pt idx="784">
                  <c:v>-31.439999999999987</c:v>
                </c:pt>
                <c:pt idx="785">
                  <c:v>-34.06</c:v>
                </c:pt>
                <c:pt idx="786">
                  <c:v>-36.68</c:v>
                </c:pt>
                <c:pt idx="787">
                  <c:v>-39.300000000000004</c:v>
                </c:pt>
                <c:pt idx="788">
                  <c:v>-41.92</c:v>
                </c:pt>
                <c:pt idx="789">
                  <c:v>-44.54</c:v>
                </c:pt>
                <c:pt idx="790">
                  <c:v>-47.160000000000011</c:v>
                </c:pt>
                <c:pt idx="791">
                  <c:v>-49.78</c:v>
                </c:pt>
                <c:pt idx="792">
                  <c:v>-52.400000000000006</c:v>
                </c:pt>
                <c:pt idx="793">
                  <c:v>-55.02</c:v>
                </c:pt>
                <c:pt idx="794">
                  <c:v>-57.64</c:v>
                </c:pt>
                <c:pt idx="795">
                  <c:v>-60.260000000000012</c:v>
                </c:pt>
                <c:pt idx="796">
                  <c:v>-62.879999999999995</c:v>
                </c:pt>
                <c:pt idx="797">
                  <c:v>-65.5</c:v>
                </c:pt>
                <c:pt idx="798">
                  <c:v>-68.11999999999999</c:v>
                </c:pt>
                <c:pt idx="799">
                  <c:v>-70.740000000000023</c:v>
                </c:pt>
                <c:pt idx="800">
                  <c:v>-73.36</c:v>
                </c:pt>
                <c:pt idx="801">
                  <c:v>-75.98</c:v>
                </c:pt>
                <c:pt idx="802">
                  <c:v>-78.600000000000009</c:v>
                </c:pt>
                <c:pt idx="803">
                  <c:v>-81.22</c:v>
                </c:pt>
                <c:pt idx="804">
                  <c:v>-83.84</c:v>
                </c:pt>
                <c:pt idx="805">
                  <c:v>-86.460000000000022</c:v>
                </c:pt>
                <c:pt idx="806">
                  <c:v>-89.08</c:v>
                </c:pt>
                <c:pt idx="807">
                  <c:v>-91.7</c:v>
                </c:pt>
                <c:pt idx="808">
                  <c:v>-94.32</c:v>
                </c:pt>
                <c:pt idx="809">
                  <c:v>-96.940000000000026</c:v>
                </c:pt>
                <c:pt idx="810">
                  <c:v>-99.56</c:v>
                </c:pt>
                <c:pt idx="811">
                  <c:v>-102.17999999999999</c:v>
                </c:pt>
                <c:pt idx="812">
                  <c:v>-104.8</c:v>
                </c:pt>
                <c:pt idx="813">
                  <c:v>-107.42</c:v>
                </c:pt>
                <c:pt idx="814">
                  <c:v>-110.04</c:v>
                </c:pt>
                <c:pt idx="815">
                  <c:v>-112.66</c:v>
                </c:pt>
                <c:pt idx="816">
                  <c:v>-115.28</c:v>
                </c:pt>
                <c:pt idx="817">
                  <c:v>-117.9</c:v>
                </c:pt>
                <c:pt idx="818">
                  <c:v>-120.52</c:v>
                </c:pt>
                <c:pt idx="819">
                  <c:v>-123.14</c:v>
                </c:pt>
                <c:pt idx="820">
                  <c:v>-125.76</c:v>
                </c:pt>
                <c:pt idx="821">
                  <c:v>-128.38000000000014</c:v>
                </c:pt>
                <c:pt idx="822">
                  <c:v>-131</c:v>
                </c:pt>
                <c:pt idx="823">
                  <c:v>-133.62</c:v>
                </c:pt>
                <c:pt idx="824">
                  <c:v>-136.23999999999998</c:v>
                </c:pt>
                <c:pt idx="825">
                  <c:v>-138.86000000000001</c:v>
                </c:pt>
                <c:pt idx="826">
                  <c:v>-141.47999999999999</c:v>
                </c:pt>
                <c:pt idx="827">
                  <c:v>-144.1</c:v>
                </c:pt>
                <c:pt idx="828">
                  <c:v>-146.72</c:v>
                </c:pt>
                <c:pt idx="829">
                  <c:v>-149.34</c:v>
                </c:pt>
                <c:pt idx="830">
                  <c:v>-151.96</c:v>
                </c:pt>
                <c:pt idx="831">
                  <c:v>-154.58000000000001</c:v>
                </c:pt>
                <c:pt idx="832">
                  <c:v>-157.19999999999999</c:v>
                </c:pt>
                <c:pt idx="833">
                  <c:v>-159.82000000000002</c:v>
                </c:pt>
                <c:pt idx="834">
                  <c:v>-162.44</c:v>
                </c:pt>
                <c:pt idx="835">
                  <c:v>-165.06</c:v>
                </c:pt>
                <c:pt idx="836">
                  <c:v>-167.68</c:v>
                </c:pt>
                <c:pt idx="837">
                  <c:v>-170.3</c:v>
                </c:pt>
                <c:pt idx="838">
                  <c:v>-172.92000000000002</c:v>
                </c:pt>
                <c:pt idx="839">
                  <c:v>-175.54</c:v>
                </c:pt>
                <c:pt idx="840">
                  <c:v>-178.16</c:v>
                </c:pt>
                <c:pt idx="841">
                  <c:v>-180.78</c:v>
                </c:pt>
                <c:pt idx="842">
                  <c:v>-183.4</c:v>
                </c:pt>
                <c:pt idx="843">
                  <c:v>-186.02</c:v>
                </c:pt>
                <c:pt idx="844">
                  <c:v>-188.64</c:v>
                </c:pt>
                <c:pt idx="845">
                  <c:v>-191.26</c:v>
                </c:pt>
                <c:pt idx="846">
                  <c:v>-193.88000000000014</c:v>
                </c:pt>
                <c:pt idx="847">
                  <c:v>-196.5</c:v>
                </c:pt>
                <c:pt idx="848">
                  <c:v>-199.12</c:v>
                </c:pt>
                <c:pt idx="849">
                  <c:v>-201.73999999999998</c:v>
                </c:pt>
                <c:pt idx="850">
                  <c:v>-204.36</c:v>
                </c:pt>
                <c:pt idx="851">
                  <c:v>-206.98000000000002</c:v>
                </c:pt>
                <c:pt idx="852">
                  <c:v>-209.6</c:v>
                </c:pt>
                <c:pt idx="853">
                  <c:v>-212.22</c:v>
                </c:pt>
                <c:pt idx="854">
                  <c:v>-214.84</c:v>
                </c:pt>
                <c:pt idx="855">
                  <c:v>-217.46</c:v>
                </c:pt>
                <c:pt idx="856">
                  <c:v>-220.08</c:v>
                </c:pt>
                <c:pt idx="857">
                  <c:v>-222.7</c:v>
                </c:pt>
                <c:pt idx="858">
                  <c:v>-225.32000000000002</c:v>
                </c:pt>
                <c:pt idx="859">
                  <c:v>-227.94</c:v>
                </c:pt>
                <c:pt idx="860">
                  <c:v>-230.56</c:v>
                </c:pt>
                <c:pt idx="861">
                  <c:v>-233.18</c:v>
                </c:pt>
                <c:pt idx="862">
                  <c:v>-235.8</c:v>
                </c:pt>
                <c:pt idx="863">
                  <c:v>-238.42000000000002</c:v>
                </c:pt>
                <c:pt idx="864">
                  <c:v>-241.04</c:v>
                </c:pt>
                <c:pt idx="865">
                  <c:v>-243.66</c:v>
                </c:pt>
                <c:pt idx="866">
                  <c:v>-246.28</c:v>
                </c:pt>
                <c:pt idx="867">
                  <c:v>-248.9</c:v>
                </c:pt>
                <c:pt idx="868">
                  <c:v>-251.52</c:v>
                </c:pt>
                <c:pt idx="869">
                  <c:v>-254.14</c:v>
                </c:pt>
                <c:pt idx="870">
                  <c:v>-256.76</c:v>
                </c:pt>
                <c:pt idx="871">
                  <c:v>-259.38</c:v>
                </c:pt>
                <c:pt idx="872">
                  <c:v>-262</c:v>
                </c:pt>
                <c:pt idx="873">
                  <c:v>-264.62</c:v>
                </c:pt>
                <c:pt idx="874">
                  <c:v>-267.24</c:v>
                </c:pt>
                <c:pt idx="875">
                  <c:v>-269.86</c:v>
                </c:pt>
                <c:pt idx="876">
                  <c:v>-272.47999999999956</c:v>
                </c:pt>
                <c:pt idx="877">
                  <c:v>-275.10000000000002</c:v>
                </c:pt>
                <c:pt idx="878">
                  <c:v>-277.71999999999986</c:v>
                </c:pt>
                <c:pt idx="879">
                  <c:v>-280.34000000000015</c:v>
                </c:pt>
                <c:pt idx="880">
                  <c:v>-282.95999999999987</c:v>
                </c:pt>
                <c:pt idx="881">
                  <c:v>-285.58</c:v>
                </c:pt>
                <c:pt idx="882">
                  <c:v>-288.2</c:v>
                </c:pt>
                <c:pt idx="883">
                  <c:v>-290.82</c:v>
                </c:pt>
                <c:pt idx="884">
                  <c:v>-293.44</c:v>
                </c:pt>
                <c:pt idx="885">
                  <c:v>-296.06</c:v>
                </c:pt>
                <c:pt idx="886">
                  <c:v>-298.68</c:v>
                </c:pt>
                <c:pt idx="887">
                  <c:v>-301.3</c:v>
                </c:pt>
                <c:pt idx="888">
                  <c:v>-303.91999999999956</c:v>
                </c:pt>
                <c:pt idx="889">
                  <c:v>-306.54000000000002</c:v>
                </c:pt>
                <c:pt idx="890">
                  <c:v>-309.16000000000008</c:v>
                </c:pt>
                <c:pt idx="891">
                  <c:v>-311.77999999999986</c:v>
                </c:pt>
                <c:pt idx="892">
                  <c:v>-314.39999999999986</c:v>
                </c:pt>
                <c:pt idx="893">
                  <c:v>-317.02</c:v>
                </c:pt>
                <c:pt idx="894">
                  <c:v>-319.64000000000016</c:v>
                </c:pt>
                <c:pt idx="895">
                  <c:v>-322.26</c:v>
                </c:pt>
                <c:pt idx="896">
                  <c:v>-324.88</c:v>
                </c:pt>
                <c:pt idx="897">
                  <c:v>-327.5</c:v>
                </c:pt>
                <c:pt idx="898">
                  <c:v>-330.12</c:v>
                </c:pt>
                <c:pt idx="899">
                  <c:v>-332.74</c:v>
                </c:pt>
                <c:pt idx="900">
                  <c:v>-335.36</c:v>
                </c:pt>
                <c:pt idx="901">
                  <c:v>-337.97999999999956</c:v>
                </c:pt>
                <c:pt idx="902">
                  <c:v>-340.6</c:v>
                </c:pt>
                <c:pt idx="903">
                  <c:v>-343.21999999999986</c:v>
                </c:pt>
                <c:pt idx="904">
                  <c:v>-345.84000000000015</c:v>
                </c:pt>
                <c:pt idx="905">
                  <c:v>-348.46</c:v>
                </c:pt>
                <c:pt idx="906">
                  <c:v>-351.08</c:v>
                </c:pt>
                <c:pt idx="907">
                  <c:v>-353.7</c:v>
                </c:pt>
                <c:pt idx="908">
                  <c:v>-356.32</c:v>
                </c:pt>
                <c:pt idx="909">
                  <c:v>-358.94</c:v>
                </c:pt>
                <c:pt idx="910">
                  <c:v>-361.56</c:v>
                </c:pt>
                <c:pt idx="911">
                  <c:v>-364.18</c:v>
                </c:pt>
                <c:pt idx="912">
                  <c:v>-366.8</c:v>
                </c:pt>
                <c:pt idx="913">
                  <c:v>-369.41999999999956</c:v>
                </c:pt>
                <c:pt idx="914">
                  <c:v>-372.04</c:v>
                </c:pt>
                <c:pt idx="915">
                  <c:v>-374.66</c:v>
                </c:pt>
                <c:pt idx="916">
                  <c:v>-377.28</c:v>
                </c:pt>
                <c:pt idx="917">
                  <c:v>-379.9</c:v>
                </c:pt>
                <c:pt idx="918">
                  <c:v>-382.52</c:v>
                </c:pt>
                <c:pt idx="919">
                  <c:v>-385.14000000000016</c:v>
                </c:pt>
                <c:pt idx="920">
                  <c:v>-387.76</c:v>
                </c:pt>
                <c:pt idx="921">
                  <c:v>-390.38</c:v>
                </c:pt>
                <c:pt idx="922">
                  <c:v>-393</c:v>
                </c:pt>
                <c:pt idx="923">
                  <c:v>-395.62</c:v>
                </c:pt>
                <c:pt idx="924">
                  <c:v>-398.24</c:v>
                </c:pt>
                <c:pt idx="925">
                  <c:v>-400.86</c:v>
                </c:pt>
                <c:pt idx="926">
                  <c:v>-403.47999999999956</c:v>
                </c:pt>
                <c:pt idx="927">
                  <c:v>-406.1</c:v>
                </c:pt>
                <c:pt idx="928">
                  <c:v>-408.71999999999986</c:v>
                </c:pt>
                <c:pt idx="929">
                  <c:v>-411.34000000000015</c:v>
                </c:pt>
                <c:pt idx="930">
                  <c:v>-413.96</c:v>
                </c:pt>
                <c:pt idx="931">
                  <c:v>-416.58</c:v>
                </c:pt>
                <c:pt idx="932">
                  <c:v>-419.2</c:v>
                </c:pt>
                <c:pt idx="933">
                  <c:v>-421.82</c:v>
                </c:pt>
                <c:pt idx="934">
                  <c:v>-424.44</c:v>
                </c:pt>
                <c:pt idx="935">
                  <c:v>-427.06</c:v>
                </c:pt>
                <c:pt idx="936">
                  <c:v>-429.68</c:v>
                </c:pt>
                <c:pt idx="937">
                  <c:v>-432.3</c:v>
                </c:pt>
                <c:pt idx="938">
                  <c:v>-434.91999999999956</c:v>
                </c:pt>
                <c:pt idx="939">
                  <c:v>-437.54</c:v>
                </c:pt>
                <c:pt idx="940">
                  <c:v>-440.16</c:v>
                </c:pt>
                <c:pt idx="941">
                  <c:v>-442.78</c:v>
                </c:pt>
                <c:pt idx="942">
                  <c:v>-445.4</c:v>
                </c:pt>
                <c:pt idx="943">
                  <c:v>-448.02</c:v>
                </c:pt>
                <c:pt idx="944">
                  <c:v>-450.64000000000016</c:v>
                </c:pt>
                <c:pt idx="945">
                  <c:v>-453.26</c:v>
                </c:pt>
                <c:pt idx="946">
                  <c:v>-455.88</c:v>
                </c:pt>
                <c:pt idx="947">
                  <c:v>-458.5</c:v>
                </c:pt>
                <c:pt idx="948">
                  <c:v>-461.12</c:v>
                </c:pt>
                <c:pt idx="949">
                  <c:v>-463.74</c:v>
                </c:pt>
                <c:pt idx="950">
                  <c:v>-466.36</c:v>
                </c:pt>
                <c:pt idx="951">
                  <c:v>-468.97999999999956</c:v>
                </c:pt>
                <c:pt idx="952">
                  <c:v>-471.6</c:v>
                </c:pt>
                <c:pt idx="953">
                  <c:v>-474.21999999999986</c:v>
                </c:pt>
                <c:pt idx="954">
                  <c:v>-476.84000000000015</c:v>
                </c:pt>
                <c:pt idx="955">
                  <c:v>-479.46</c:v>
                </c:pt>
                <c:pt idx="956">
                  <c:v>-482.08</c:v>
                </c:pt>
                <c:pt idx="957">
                  <c:v>-484.7</c:v>
                </c:pt>
                <c:pt idx="958">
                  <c:v>-487.32</c:v>
                </c:pt>
                <c:pt idx="959">
                  <c:v>-489.94</c:v>
                </c:pt>
                <c:pt idx="960">
                  <c:v>-492.56</c:v>
                </c:pt>
                <c:pt idx="961">
                  <c:v>-495.18</c:v>
                </c:pt>
                <c:pt idx="962">
                  <c:v>-497.8</c:v>
                </c:pt>
                <c:pt idx="963">
                  <c:v>-500.41999999999956</c:v>
                </c:pt>
                <c:pt idx="964">
                  <c:v>-503.04</c:v>
                </c:pt>
                <c:pt idx="965">
                  <c:v>-505.66</c:v>
                </c:pt>
                <c:pt idx="966">
                  <c:v>-508.28</c:v>
                </c:pt>
                <c:pt idx="967">
                  <c:v>-510.9</c:v>
                </c:pt>
                <c:pt idx="968">
                  <c:v>-513.52</c:v>
                </c:pt>
                <c:pt idx="969">
                  <c:v>-516.14</c:v>
                </c:pt>
                <c:pt idx="970">
                  <c:v>-518.76</c:v>
                </c:pt>
                <c:pt idx="971">
                  <c:v>-521.38</c:v>
                </c:pt>
                <c:pt idx="972">
                  <c:v>-524</c:v>
                </c:pt>
                <c:pt idx="973">
                  <c:v>-526.62</c:v>
                </c:pt>
                <c:pt idx="974">
                  <c:v>-529.24</c:v>
                </c:pt>
                <c:pt idx="975">
                  <c:v>-531.85999999999763</c:v>
                </c:pt>
                <c:pt idx="976">
                  <c:v>-534.48</c:v>
                </c:pt>
                <c:pt idx="977">
                  <c:v>-537.1</c:v>
                </c:pt>
                <c:pt idx="978">
                  <c:v>-539.72</c:v>
                </c:pt>
                <c:pt idx="979">
                  <c:v>-542.33999999999787</c:v>
                </c:pt>
                <c:pt idx="980">
                  <c:v>-544.95999999999788</c:v>
                </c:pt>
                <c:pt idx="981">
                  <c:v>-547.58000000000004</c:v>
                </c:pt>
                <c:pt idx="982">
                  <c:v>-550.20000000000005</c:v>
                </c:pt>
                <c:pt idx="983">
                  <c:v>-552.81999999999937</c:v>
                </c:pt>
                <c:pt idx="984">
                  <c:v>-555.43999999999937</c:v>
                </c:pt>
                <c:pt idx="985">
                  <c:v>-558.06000000000006</c:v>
                </c:pt>
                <c:pt idx="986">
                  <c:v>-560.68000000000018</c:v>
                </c:pt>
                <c:pt idx="987">
                  <c:v>-563.30000000000007</c:v>
                </c:pt>
                <c:pt idx="988">
                  <c:v>-565.92000000000007</c:v>
                </c:pt>
                <c:pt idx="989">
                  <c:v>-568.54000000000008</c:v>
                </c:pt>
                <c:pt idx="990">
                  <c:v>-571.16</c:v>
                </c:pt>
                <c:pt idx="991">
                  <c:v>-573.78000000000054</c:v>
                </c:pt>
                <c:pt idx="992">
                  <c:v>-576.4</c:v>
                </c:pt>
                <c:pt idx="993">
                  <c:v>-579.02</c:v>
                </c:pt>
                <c:pt idx="994">
                  <c:v>-581.64</c:v>
                </c:pt>
                <c:pt idx="995">
                  <c:v>-584.26</c:v>
                </c:pt>
                <c:pt idx="996">
                  <c:v>-586.88</c:v>
                </c:pt>
                <c:pt idx="997">
                  <c:v>-589.5</c:v>
                </c:pt>
                <c:pt idx="998">
                  <c:v>-592.12</c:v>
                </c:pt>
                <c:pt idx="999">
                  <c:v>-594.74</c:v>
                </c:pt>
              </c:numCache>
            </c:numRef>
          </c:xVal>
          <c:yVal>
            <c:numRef>
              <c:f>'09FCNM2'!$AE$32:$AE$1031</c:f>
              <c:numCache>
                <c:formatCode>0.000000</c:formatCode>
                <c:ptCount val="1000"/>
                <c:pt idx="0">
                  <c:v>0.70554374408696485</c:v>
                </c:pt>
                <c:pt idx="1">
                  <c:v>0.62062023702363722</c:v>
                </c:pt>
                <c:pt idx="2">
                  <c:v>0.76721704481021191</c:v>
                </c:pt>
                <c:pt idx="3">
                  <c:v>0.73239233714199503</c:v>
                </c:pt>
                <c:pt idx="4">
                  <c:v>0.66845049582967309</c:v>
                </c:pt>
                <c:pt idx="5">
                  <c:v>0.66433064776185002</c:v>
                </c:pt>
                <c:pt idx="6">
                  <c:v>0.70405283226439219</c:v>
                </c:pt>
                <c:pt idx="7">
                  <c:v>0.65249263668051427</c:v>
                </c:pt>
                <c:pt idx="8">
                  <c:v>0.75385803513338523</c:v>
                </c:pt>
                <c:pt idx="9">
                  <c:v>0.77864529006074912</c:v>
                </c:pt>
                <c:pt idx="10">
                  <c:v>0.68036430778483403</c:v>
                </c:pt>
                <c:pt idx="11">
                  <c:v>0.63942805674687619</c:v>
                </c:pt>
                <c:pt idx="12">
                  <c:v>0.65974487235395329</c:v>
                </c:pt>
                <c:pt idx="13">
                  <c:v>0.67254009740520415</c:v>
                </c:pt>
                <c:pt idx="14">
                  <c:v>0.77057666440431294</c:v>
                </c:pt>
                <c:pt idx="15">
                  <c:v>0.71043366332102798</c:v>
                </c:pt>
                <c:pt idx="16">
                  <c:v>0.68864262013899125</c:v>
                </c:pt>
                <c:pt idx="17">
                  <c:v>0.65712195339249224</c:v>
                </c:pt>
                <c:pt idx="18">
                  <c:v>0.68555536415401208</c:v>
                </c:pt>
                <c:pt idx="19">
                  <c:v>0.71004321482411314</c:v>
                </c:pt>
                <c:pt idx="20">
                  <c:v>0.73928043902415508</c:v>
                </c:pt>
                <c:pt idx="21">
                  <c:v>0.78568168310120301</c:v>
                </c:pt>
                <c:pt idx="22">
                  <c:v>0.72391132764006105</c:v>
                </c:pt>
                <c:pt idx="23">
                  <c:v>0.76397889476693703</c:v>
                </c:pt>
                <c:pt idx="24">
                  <c:v>0.62732984466270214</c:v>
                </c:pt>
                <c:pt idx="25">
                  <c:v>0.5834639751228099</c:v>
                </c:pt>
                <c:pt idx="26">
                  <c:v>0.72874349227395818</c:v>
                </c:pt>
                <c:pt idx="27">
                  <c:v>0.60771273499145684</c:v>
                </c:pt>
                <c:pt idx="28">
                  <c:v>0.67872230281596702</c:v>
                </c:pt>
                <c:pt idx="29">
                  <c:v>0.72082344734062909</c:v>
                </c:pt>
                <c:pt idx="30">
                  <c:v>0.70836461100614301</c:v>
                </c:pt>
                <c:pt idx="31">
                  <c:v>0.70290432859765484</c:v>
                </c:pt>
                <c:pt idx="32">
                  <c:v>0.65795857645529421</c:v>
                </c:pt>
                <c:pt idx="33">
                  <c:v>0.73498346026086203</c:v>
                </c:pt>
                <c:pt idx="34">
                  <c:v>0.56923687744838414</c:v>
                </c:pt>
                <c:pt idx="35">
                  <c:v>0.8174268612374419</c:v>
                </c:pt>
                <c:pt idx="36">
                  <c:v>0.71402755641665605</c:v>
                </c:pt>
                <c:pt idx="37">
                  <c:v>0.46808549651144304</c:v>
                </c:pt>
                <c:pt idx="38">
                  <c:v>0.8927890992059071</c:v>
                </c:pt>
                <c:pt idx="39">
                  <c:v>0.70508775078312802</c:v>
                </c:pt>
                <c:pt idx="40">
                  <c:v>0.71712316652064301</c:v>
                </c:pt>
                <c:pt idx="41">
                  <c:v>0.77061705209138509</c:v>
                </c:pt>
                <c:pt idx="42">
                  <c:v>0.29069018152522602</c:v>
                </c:pt>
                <c:pt idx="43">
                  <c:v>0.87465060221442326</c:v>
                </c:pt>
                <c:pt idx="44">
                  <c:v>0.6832342152506371</c:v>
                </c:pt>
                <c:pt idx="45">
                  <c:v>0.72484999086752411</c:v>
                </c:pt>
                <c:pt idx="46">
                  <c:v>0.70944762045876908</c:v>
                </c:pt>
                <c:pt idx="47">
                  <c:v>0.70467887200467227</c:v>
                </c:pt>
                <c:pt idx="48">
                  <c:v>0.71245348914115891</c:v>
                </c:pt>
                <c:pt idx="49">
                  <c:v>0.70759549977178404</c:v>
                </c:pt>
                <c:pt idx="50">
                  <c:v>0.70786545785004495</c:v>
                </c:pt>
                <c:pt idx="51">
                  <c:v>0.70855976314622793</c:v>
                </c:pt>
                <c:pt idx="52">
                  <c:v>0.70880504400829814</c:v>
                </c:pt>
                <c:pt idx="53">
                  <c:v>0.70941333580762278</c:v>
                </c:pt>
                <c:pt idx="54">
                  <c:v>0.70792637143057713</c:v>
                </c:pt>
                <c:pt idx="55">
                  <c:v>0.70879699053400513</c:v>
                </c:pt>
                <c:pt idx="56">
                  <c:v>0.70698934272637404</c:v>
                </c:pt>
                <c:pt idx="57">
                  <c:v>0.70776662321618311</c:v>
                </c:pt>
                <c:pt idx="58">
                  <c:v>0.70838253579525678</c:v>
                </c:pt>
                <c:pt idx="59">
                  <c:v>0.70799674308311111</c:v>
                </c:pt>
                <c:pt idx="60">
                  <c:v>0.70946952794678697</c:v>
                </c:pt>
                <c:pt idx="61">
                  <c:v>0.708800726032907</c:v>
                </c:pt>
                <c:pt idx="62">
                  <c:v>0.70929515582570402</c:v>
                </c:pt>
                <c:pt idx="63">
                  <c:v>0.70984871397624005</c:v>
                </c:pt>
                <c:pt idx="64">
                  <c:v>0.70900288824419511</c:v>
                </c:pt>
                <c:pt idx="65">
                  <c:v>0.70910579481987313</c:v>
                </c:pt>
                <c:pt idx="66">
                  <c:v>0.70897241226272312</c:v>
                </c:pt>
                <c:pt idx="67">
                  <c:v>0.70815329083196188</c:v>
                </c:pt>
                <c:pt idx="68">
                  <c:v>0.70924348185580099</c:v>
                </c:pt>
                <c:pt idx="69">
                  <c:v>0.70836145817015095</c:v>
                </c:pt>
                <c:pt idx="70">
                  <c:v>0.70914960402127813</c:v>
                </c:pt>
                <c:pt idx="71">
                  <c:v>0.70855776727719</c:v>
                </c:pt>
                <c:pt idx="72">
                  <c:v>0.71059734886104087</c:v>
                </c:pt>
                <c:pt idx="73">
                  <c:v>0.70950669866462501</c:v>
                </c:pt>
                <c:pt idx="74">
                  <c:v>0.71021577612231801</c:v>
                </c:pt>
                <c:pt idx="75">
                  <c:v>0.709069661467436</c:v>
                </c:pt>
                <c:pt idx="76">
                  <c:v>0.70978481925110615</c:v>
                </c:pt>
                <c:pt idx="77">
                  <c:v>0.70936278474442782</c:v>
                </c:pt>
                <c:pt idx="78">
                  <c:v>0.70860660253908025</c:v>
                </c:pt>
                <c:pt idx="79">
                  <c:v>0.70967904767938117</c:v>
                </c:pt>
                <c:pt idx="80">
                  <c:v>0.70864233323766102</c:v>
                </c:pt>
                <c:pt idx="81">
                  <c:v>0.70906143908965102</c:v>
                </c:pt>
                <c:pt idx="82">
                  <c:v>0.709102548708477</c:v>
                </c:pt>
                <c:pt idx="83">
                  <c:v>0.70972443628302817</c:v>
                </c:pt>
                <c:pt idx="84">
                  <c:v>0.70967695879082104</c:v>
                </c:pt>
                <c:pt idx="85">
                  <c:v>0.70974440553462914</c:v>
                </c:pt>
                <c:pt idx="86">
                  <c:v>0.70974663848579422</c:v>
                </c:pt>
                <c:pt idx="87">
                  <c:v>0.70937839478397202</c:v>
                </c:pt>
                <c:pt idx="88">
                  <c:v>0.70824002535082708</c:v>
                </c:pt>
                <c:pt idx="89">
                  <c:v>0.70986834617030903</c:v>
                </c:pt>
                <c:pt idx="90">
                  <c:v>0.70893590505187609</c:v>
                </c:pt>
                <c:pt idx="91">
                  <c:v>0.70878422310498213</c:v>
                </c:pt>
                <c:pt idx="92">
                  <c:v>0.70996095540429605</c:v>
                </c:pt>
                <c:pt idx="93">
                  <c:v>0.70959023112198005</c:v>
                </c:pt>
                <c:pt idx="94">
                  <c:v>0.70961976513890102</c:v>
                </c:pt>
                <c:pt idx="95">
                  <c:v>0.70943293836227994</c:v>
                </c:pt>
                <c:pt idx="96">
                  <c:v>0.70931844317894999</c:v>
                </c:pt>
                <c:pt idx="97">
                  <c:v>0.70989646987079602</c:v>
                </c:pt>
                <c:pt idx="98">
                  <c:v>0.70890445069756014</c:v>
                </c:pt>
                <c:pt idx="99">
                  <c:v>0.709481881769777</c:v>
                </c:pt>
                <c:pt idx="100">
                  <c:v>0.70872678364607111</c:v>
                </c:pt>
                <c:pt idx="101">
                  <c:v>0.70897693264975814</c:v>
                </c:pt>
                <c:pt idx="102">
                  <c:v>0.7095779623126619</c:v>
                </c:pt>
                <c:pt idx="103">
                  <c:v>0.709190773704657</c:v>
                </c:pt>
                <c:pt idx="104">
                  <c:v>0.70955970688778303</c:v>
                </c:pt>
                <c:pt idx="105">
                  <c:v>0.70975495084808016</c:v>
                </c:pt>
                <c:pt idx="106">
                  <c:v>0.70941163605347024</c:v>
                </c:pt>
                <c:pt idx="107">
                  <c:v>0.70977992296389025</c:v>
                </c:pt>
                <c:pt idx="108">
                  <c:v>0.70851511433014303</c:v>
                </c:pt>
                <c:pt idx="109">
                  <c:v>0.70893999505793093</c:v>
                </c:pt>
                <c:pt idx="110">
                  <c:v>0.70979060639219527</c:v>
                </c:pt>
                <c:pt idx="111">
                  <c:v>0.70922417913636693</c:v>
                </c:pt>
                <c:pt idx="112">
                  <c:v>0.70939404550825602</c:v>
                </c:pt>
                <c:pt idx="113">
                  <c:v>0.70912718262815311</c:v>
                </c:pt>
                <c:pt idx="114">
                  <c:v>0.70911486476792585</c:v>
                </c:pt>
                <c:pt idx="115">
                  <c:v>0.70936895500312402</c:v>
                </c:pt>
                <c:pt idx="116">
                  <c:v>0.70923053801749303</c:v>
                </c:pt>
                <c:pt idx="117">
                  <c:v>0.70943692144459403</c:v>
                </c:pt>
                <c:pt idx="118">
                  <c:v>0.70925911934544295</c:v>
                </c:pt>
                <c:pt idx="119">
                  <c:v>0.70942536842352211</c:v>
                </c:pt>
                <c:pt idx="120">
                  <c:v>0.70867911791400406</c:v>
                </c:pt>
                <c:pt idx="121">
                  <c:v>0.70882557189086604</c:v>
                </c:pt>
                <c:pt idx="122">
                  <c:v>0.70893737087485897</c:v>
                </c:pt>
                <c:pt idx="123">
                  <c:v>0.70950572023381209</c:v>
                </c:pt>
                <c:pt idx="124">
                  <c:v>0.70953935603526896</c:v>
                </c:pt>
                <c:pt idx="125">
                  <c:v>0.70948314004553592</c:v>
                </c:pt>
                <c:pt idx="126">
                  <c:v>0.70883389328280511</c:v>
                </c:pt>
                <c:pt idx="127">
                  <c:v>0.70973565663570826</c:v>
                </c:pt>
                <c:pt idx="128">
                  <c:v>0.70969563825442927</c:v>
                </c:pt>
                <c:pt idx="129">
                  <c:v>0.70810091592909208</c:v>
                </c:pt>
                <c:pt idx="130">
                  <c:v>0.70856494075362486</c:v>
                </c:pt>
                <c:pt idx="131">
                  <c:v>0.7083198721867151</c:v>
                </c:pt>
                <c:pt idx="132">
                  <c:v>0.70931427186561391</c:v>
                </c:pt>
                <c:pt idx="133">
                  <c:v>0.70818149076868608</c:v>
                </c:pt>
                <c:pt idx="134">
                  <c:v>0.70980953266818436</c:v>
                </c:pt>
                <c:pt idx="135">
                  <c:v>0.70947957424857022</c:v>
                </c:pt>
                <c:pt idx="136">
                  <c:v>0.70967819947316613</c:v>
                </c:pt>
                <c:pt idx="137">
                  <c:v>0.71018926236603808</c:v>
                </c:pt>
                <c:pt idx="138">
                  <c:v>0.70885027760752506</c:v>
                </c:pt>
                <c:pt idx="139">
                  <c:v>0.70954369400649708</c:v>
                </c:pt>
                <c:pt idx="140">
                  <c:v>0.70943228979888784</c:v>
                </c:pt>
                <c:pt idx="141">
                  <c:v>0.70862099468666495</c:v>
                </c:pt>
                <c:pt idx="142">
                  <c:v>0.70903272181819998</c:v>
                </c:pt>
                <c:pt idx="143">
                  <c:v>0.70842263343705303</c:v>
                </c:pt>
                <c:pt idx="144">
                  <c:v>0.70843486674739198</c:v>
                </c:pt>
                <c:pt idx="145">
                  <c:v>0.70886021321105808</c:v>
                </c:pt>
                <c:pt idx="146">
                  <c:v>0.7094142373592851</c:v>
                </c:pt>
                <c:pt idx="147">
                  <c:v>0.70944931574447712</c:v>
                </c:pt>
                <c:pt idx="148">
                  <c:v>0.70958200144027284</c:v>
                </c:pt>
                <c:pt idx="149">
                  <c:v>0.70965089337589227</c:v>
                </c:pt>
                <c:pt idx="150">
                  <c:v>0.70926516212681201</c:v>
                </c:pt>
                <c:pt idx="151">
                  <c:v>0.70847200947703393</c:v>
                </c:pt>
                <c:pt idx="152">
                  <c:v>0.70862285035361006</c:v>
                </c:pt>
                <c:pt idx="153">
                  <c:v>0.70843648175239382</c:v>
                </c:pt>
                <c:pt idx="154">
                  <c:v>0.70991972916277002</c:v>
                </c:pt>
                <c:pt idx="155">
                  <c:v>0.70923131191923894</c:v>
                </c:pt>
                <c:pt idx="156">
                  <c:v>0.70986834490745987</c:v>
                </c:pt>
                <c:pt idx="157">
                  <c:v>0.70904238348973203</c:v>
                </c:pt>
                <c:pt idx="158">
                  <c:v>0.70812708419633796</c:v>
                </c:pt>
                <c:pt idx="159">
                  <c:v>0.70995415527706196</c:v>
                </c:pt>
                <c:pt idx="160">
                  <c:v>0.70988213488537899</c:v>
                </c:pt>
                <c:pt idx="161">
                  <c:v>0.70892169807853622</c:v>
                </c:pt>
                <c:pt idx="162">
                  <c:v>0.7098642273490321</c:v>
                </c:pt>
                <c:pt idx="163">
                  <c:v>0.70896922213922908</c:v>
                </c:pt>
                <c:pt idx="164">
                  <c:v>0.70939954951085005</c:v>
                </c:pt>
                <c:pt idx="165">
                  <c:v>0.70864238192678997</c:v>
                </c:pt>
                <c:pt idx="166">
                  <c:v>0.70900471944178411</c:v>
                </c:pt>
                <c:pt idx="167">
                  <c:v>0.70954201328753608</c:v>
                </c:pt>
                <c:pt idx="168">
                  <c:v>0.7085457150815001</c:v>
                </c:pt>
                <c:pt idx="169">
                  <c:v>0.70906428893577</c:v>
                </c:pt>
                <c:pt idx="170">
                  <c:v>0.70953442652795384</c:v>
                </c:pt>
                <c:pt idx="171">
                  <c:v>0.70950789189236785</c:v>
                </c:pt>
                <c:pt idx="172">
                  <c:v>0.70954589428745407</c:v>
                </c:pt>
                <c:pt idx="173">
                  <c:v>0.71104668101192392</c:v>
                </c:pt>
                <c:pt idx="174">
                  <c:v>0.7095479325811912</c:v>
                </c:pt>
                <c:pt idx="175">
                  <c:v>0.70844578397198299</c:v>
                </c:pt>
                <c:pt idx="176">
                  <c:v>0.70947316888538092</c:v>
                </c:pt>
                <c:pt idx="177">
                  <c:v>0.71064568186119115</c:v>
                </c:pt>
                <c:pt idx="178">
                  <c:v>0.71049748880368802</c:v>
                </c:pt>
                <c:pt idx="179">
                  <c:v>0.709949581237306</c:v>
                </c:pt>
                <c:pt idx="180">
                  <c:v>0.70936128479061089</c:v>
                </c:pt>
                <c:pt idx="181">
                  <c:v>0.70812697856891405</c:v>
                </c:pt>
                <c:pt idx="182">
                  <c:v>0.70854683720483713</c:v>
                </c:pt>
                <c:pt idx="183">
                  <c:v>0.70882990582632799</c:v>
                </c:pt>
                <c:pt idx="184">
                  <c:v>0.70990514634346513</c:v>
                </c:pt>
                <c:pt idx="185">
                  <c:v>0.70892341192569908</c:v>
                </c:pt>
                <c:pt idx="186">
                  <c:v>0.70915294013000396</c:v>
                </c:pt>
                <c:pt idx="187">
                  <c:v>0.71005781145660207</c:v>
                </c:pt>
                <c:pt idx="188">
                  <c:v>0.70980096983699792</c:v>
                </c:pt>
                <c:pt idx="189">
                  <c:v>0.70865650991597184</c:v>
                </c:pt>
                <c:pt idx="190">
                  <c:v>0.70929887547429915</c:v>
                </c:pt>
                <c:pt idx="191">
                  <c:v>0.70924183063422719</c:v>
                </c:pt>
                <c:pt idx="192">
                  <c:v>0.70921496766307712</c:v>
                </c:pt>
                <c:pt idx="193">
                  <c:v>0.71005726023149995</c:v>
                </c:pt>
                <c:pt idx="194">
                  <c:v>0.70816550101137798</c:v>
                </c:pt>
                <c:pt idx="195">
                  <c:v>0.70835330702933297</c:v>
                </c:pt>
                <c:pt idx="196">
                  <c:v>0.70978049320233105</c:v>
                </c:pt>
                <c:pt idx="197">
                  <c:v>0.70917039633570311</c:v>
                </c:pt>
                <c:pt idx="198">
                  <c:v>0.71028352463837507</c:v>
                </c:pt>
                <c:pt idx="199">
                  <c:v>0.70926837464715997</c:v>
                </c:pt>
                <c:pt idx="200">
                  <c:v>0.7091192205193001</c:v>
                </c:pt>
                <c:pt idx="201">
                  <c:v>0.70994995141504214</c:v>
                </c:pt>
                <c:pt idx="202">
                  <c:v>0.70878892290846307</c:v>
                </c:pt>
                <c:pt idx="203">
                  <c:v>0.70785810832186702</c:v>
                </c:pt>
                <c:pt idx="204">
                  <c:v>0.70945838559873997</c:v>
                </c:pt>
                <c:pt idx="205">
                  <c:v>0.70926563390896802</c:v>
                </c:pt>
                <c:pt idx="206">
                  <c:v>0.71027785639813823</c:v>
                </c:pt>
                <c:pt idx="207">
                  <c:v>0.70918470962253</c:v>
                </c:pt>
                <c:pt idx="208">
                  <c:v>0.70911325051842211</c:v>
                </c:pt>
                <c:pt idx="209">
                  <c:v>0.71001551498636184</c:v>
                </c:pt>
                <c:pt idx="210">
                  <c:v>0.70947863165000113</c:v>
                </c:pt>
                <c:pt idx="211">
                  <c:v>0.71088381108109611</c:v>
                </c:pt>
                <c:pt idx="212">
                  <c:v>0.70888412994754291</c:v>
                </c:pt>
                <c:pt idx="213">
                  <c:v>0.70929357013206684</c:v>
                </c:pt>
                <c:pt idx="214">
                  <c:v>0.70964496837643809</c:v>
                </c:pt>
                <c:pt idx="215">
                  <c:v>0.70805440367741912</c:v>
                </c:pt>
                <c:pt idx="216">
                  <c:v>0.70934025588459015</c:v>
                </c:pt>
                <c:pt idx="217">
                  <c:v>0.70999730212509216</c:v>
                </c:pt>
                <c:pt idx="218">
                  <c:v>0.70894055700186509</c:v>
                </c:pt>
                <c:pt idx="219">
                  <c:v>0.70944539650068916</c:v>
                </c:pt>
                <c:pt idx="220">
                  <c:v>0.70920881226241106</c:v>
                </c:pt>
                <c:pt idx="221">
                  <c:v>0.70968880848356619</c:v>
                </c:pt>
                <c:pt idx="222">
                  <c:v>0.7090669357266548</c:v>
                </c:pt>
                <c:pt idx="223">
                  <c:v>0.70986797503941501</c:v>
                </c:pt>
                <c:pt idx="224">
                  <c:v>0.70900986668429422</c:v>
                </c:pt>
                <c:pt idx="225">
                  <c:v>0.70965549268658434</c:v>
                </c:pt>
                <c:pt idx="226">
                  <c:v>0.70984205076580609</c:v>
                </c:pt>
                <c:pt idx="227">
                  <c:v>0.70931335326449307</c:v>
                </c:pt>
                <c:pt idx="228">
                  <c:v>0.70925686791656284</c:v>
                </c:pt>
                <c:pt idx="229">
                  <c:v>0.70913174107948607</c:v>
                </c:pt>
                <c:pt idx="230">
                  <c:v>0.70941755300713294</c:v>
                </c:pt>
                <c:pt idx="231">
                  <c:v>0.70971818301027201</c:v>
                </c:pt>
                <c:pt idx="232">
                  <c:v>0.70962248926614102</c:v>
                </c:pt>
                <c:pt idx="233">
                  <c:v>0.70923504588441799</c:v>
                </c:pt>
                <c:pt idx="234">
                  <c:v>0.70932006058155295</c:v>
                </c:pt>
                <c:pt idx="235">
                  <c:v>0.70779385087316415</c:v>
                </c:pt>
                <c:pt idx="236">
                  <c:v>0.70858503316436094</c:v>
                </c:pt>
                <c:pt idx="237">
                  <c:v>0.71020014646259511</c:v>
                </c:pt>
                <c:pt idx="238">
                  <c:v>0.70917842164220302</c:v>
                </c:pt>
                <c:pt idx="239">
                  <c:v>0.70939337095134192</c:v>
                </c:pt>
                <c:pt idx="240">
                  <c:v>0.70897454830494999</c:v>
                </c:pt>
                <c:pt idx="241">
                  <c:v>0.70858984256010715</c:v>
                </c:pt>
                <c:pt idx="242">
                  <c:v>0.70991489358999516</c:v>
                </c:pt>
                <c:pt idx="243">
                  <c:v>0.70877141208815531</c:v>
                </c:pt>
                <c:pt idx="244">
                  <c:v>0.70872112143800414</c:v>
                </c:pt>
                <c:pt idx="245">
                  <c:v>0.708532667924477</c:v>
                </c:pt>
                <c:pt idx="246">
                  <c:v>0.7084053926621211</c:v>
                </c:pt>
                <c:pt idx="247">
                  <c:v>0.70947589066169714</c:v>
                </c:pt>
                <c:pt idx="248">
                  <c:v>0.70955593558110808</c:v>
                </c:pt>
                <c:pt idx="249">
                  <c:v>0.71058564816119607</c:v>
                </c:pt>
                <c:pt idx="250">
                  <c:v>0.70920306818910395</c:v>
                </c:pt>
                <c:pt idx="251">
                  <c:v>0.70799790001881613</c:v>
                </c:pt>
                <c:pt idx="252">
                  <c:v>0.70919179363056806</c:v>
                </c:pt>
                <c:pt idx="253">
                  <c:v>0.70921389500936793</c:v>
                </c:pt>
                <c:pt idx="254">
                  <c:v>0.70857914247710307</c:v>
                </c:pt>
                <c:pt idx="255">
                  <c:v>0.70983719574036785</c:v>
                </c:pt>
                <c:pt idx="256">
                  <c:v>0.70880230598762672</c:v>
                </c:pt>
                <c:pt idx="257">
                  <c:v>0.70844106520039507</c:v>
                </c:pt>
                <c:pt idx="258">
                  <c:v>0.7090884930508321</c:v>
                </c:pt>
                <c:pt idx="259">
                  <c:v>0.70984752468734302</c:v>
                </c:pt>
                <c:pt idx="260">
                  <c:v>0.71045521667034106</c:v>
                </c:pt>
                <c:pt idx="261">
                  <c:v>0.70937181861950926</c:v>
                </c:pt>
                <c:pt idx="262">
                  <c:v>0.70838387585277884</c:v>
                </c:pt>
                <c:pt idx="263">
                  <c:v>0.70828163167619318</c:v>
                </c:pt>
                <c:pt idx="264">
                  <c:v>0.71042704762968711</c:v>
                </c:pt>
                <c:pt idx="265">
                  <c:v>0.70930903885857222</c:v>
                </c:pt>
                <c:pt idx="266">
                  <c:v>0.70823912582729487</c:v>
                </c:pt>
                <c:pt idx="267">
                  <c:v>0.70943370846187404</c:v>
                </c:pt>
                <c:pt idx="268">
                  <c:v>0.70853379583058784</c:v>
                </c:pt>
                <c:pt idx="269">
                  <c:v>0.70974473533671512</c:v>
                </c:pt>
                <c:pt idx="270">
                  <c:v>0.70931924574585492</c:v>
                </c:pt>
                <c:pt idx="271">
                  <c:v>0.7097547305634252</c:v>
                </c:pt>
                <c:pt idx="272">
                  <c:v>0.70993972627960811</c:v>
                </c:pt>
                <c:pt idx="273">
                  <c:v>0.70983636035465991</c:v>
                </c:pt>
                <c:pt idx="274">
                  <c:v>0.70979231031579115</c:v>
                </c:pt>
                <c:pt idx="275">
                  <c:v>0.70968455205657421</c:v>
                </c:pt>
                <c:pt idx="276">
                  <c:v>0.70808484900777802</c:v>
                </c:pt>
                <c:pt idx="277">
                  <c:v>0.70917364428936103</c:v>
                </c:pt>
                <c:pt idx="278">
                  <c:v>0.7086374254621951</c:v>
                </c:pt>
                <c:pt idx="279">
                  <c:v>0.70936260470532486</c:v>
                </c:pt>
                <c:pt idx="280">
                  <c:v>0.71020496063627303</c:v>
                </c:pt>
                <c:pt idx="281">
                  <c:v>0.70958449825826597</c:v>
                </c:pt>
                <c:pt idx="282">
                  <c:v>0.7097472194560932</c:v>
                </c:pt>
                <c:pt idx="283">
                  <c:v>0.70917268626483609</c:v>
                </c:pt>
                <c:pt idx="284">
                  <c:v>0.70971320317920805</c:v>
                </c:pt>
                <c:pt idx="285">
                  <c:v>0.70878361145435109</c:v>
                </c:pt>
                <c:pt idx="286">
                  <c:v>0.708121064637943</c:v>
                </c:pt>
                <c:pt idx="287">
                  <c:v>0.70800003654082821</c:v>
                </c:pt>
                <c:pt idx="288">
                  <c:v>0.709636900281432</c:v>
                </c:pt>
                <c:pt idx="289">
                  <c:v>0.71034256374342197</c:v>
                </c:pt>
                <c:pt idx="290">
                  <c:v>0.70966381344490514</c:v>
                </c:pt>
                <c:pt idx="291">
                  <c:v>0.70842862716796196</c:v>
                </c:pt>
                <c:pt idx="292">
                  <c:v>0.70912630299774693</c:v>
                </c:pt>
                <c:pt idx="293">
                  <c:v>0.70933969072456904</c:v>
                </c:pt>
                <c:pt idx="294">
                  <c:v>0.70880592353192795</c:v>
                </c:pt>
                <c:pt idx="295">
                  <c:v>0.71029374521764388</c:v>
                </c:pt>
                <c:pt idx="296">
                  <c:v>0.70928296028726989</c:v>
                </c:pt>
                <c:pt idx="297">
                  <c:v>0.70838803396725891</c:v>
                </c:pt>
                <c:pt idx="298">
                  <c:v>0.70920921846824014</c:v>
                </c:pt>
                <c:pt idx="299">
                  <c:v>0.70980696806102184</c:v>
                </c:pt>
                <c:pt idx="300">
                  <c:v>0.70891124053575605</c:v>
                </c:pt>
                <c:pt idx="301">
                  <c:v>0.71075602500630097</c:v>
                </c:pt>
                <c:pt idx="302">
                  <c:v>0.70968572222727211</c:v>
                </c:pt>
                <c:pt idx="303">
                  <c:v>0.70902952848005707</c:v>
                </c:pt>
                <c:pt idx="304">
                  <c:v>0.70902391428628009</c:v>
                </c:pt>
                <c:pt idx="305">
                  <c:v>0.70959296365640501</c:v>
                </c:pt>
                <c:pt idx="306">
                  <c:v>0.70877793432414016</c:v>
                </c:pt>
                <c:pt idx="307">
                  <c:v>0.70823442867006503</c:v>
                </c:pt>
                <c:pt idx="308">
                  <c:v>0.70989961876664509</c:v>
                </c:pt>
                <c:pt idx="309">
                  <c:v>0.70915552810354709</c:v>
                </c:pt>
                <c:pt idx="310">
                  <c:v>0.70863686488953703</c:v>
                </c:pt>
                <c:pt idx="311">
                  <c:v>0.70884927767091321</c:v>
                </c:pt>
                <c:pt idx="312">
                  <c:v>0.70874867410636011</c:v>
                </c:pt>
                <c:pt idx="313">
                  <c:v>0.70968525149374506</c:v>
                </c:pt>
                <c:pt idx="314">
                  <c:v>0.70907216580725074</c:v>
                </c:pt>
                <c:pt idx="315">
                  <c:v>0.7095218946660411</c:v>
                </c:pt>
                <c:pt idx="316">
                  <c:v>0.71006077011072</c:v>
                </c:pt>
                <c:pt idx="317">
                  <c:v>0.71075466684134403</c:v>
                </c:pt>
                <c:pt idx="318">
                  <c:v>0.70829329402831509</c:v>
                </c:pt>
                <c:pt idx="319">
                  <c:v>0.70902228812114998</c:v>
                </c:pt>
                <c:pt idx="320">
                  <c:v>0.70866057612343214</c:v>
                </c:pt>
                <c:pt idx="321">
                  <c:v>0.70930873510985204</c:v>
                </c:pt>
                <c:pt idx="322">
                  <c:v>0.70971313987414697</c:v>
                </c:pt>
                <c:pt idx="323">
                  <c:v>0.70848162250302515</c:v>
                </c:pt>
                <c:pt idx="324">
                  <c:v>0.70878383963982228</c:v>
                </c:pt>
                <c:pt idx="325">
                  <c:v>0.70849877495046498</c:v>
                </c:pt>
                <c:pt idx="326">
                  <c:v>0.70880571476073995</c:v>
                </c:pt>
                <c:pt idx="327">
                  <c:v>0.70865182252522319</c:v>
                </c:pt>
                <c:pt idx="328">
                  <c:v>0.70944945627387435</c:v>
                </c:pt>
                <c:pt idx="329">
                  <c:v>0.70893203992117504</c:v>
                </c:pt>
                <c:pt idx="330">
                  <c:v>0.71007630727197202</c:v>
                </c:pt>
                <c:pt idx="331">
                  <c:v>0.70911728749496084</c:v>
                </c:pt>
                <c:pt idx="332">
                  <c:v>0.70984372961489917</c:v>
                </c:pt>
                <c:pt idx="333">
                  <c:v>0.70953783733802012</c:v>
                </c:pt>
                <c:pt idx="334">
                  <c:v>0.70925138571547897</c:v>
                </c:pt>
                <c:pt idx="335">
                  <c:v>0.70871609971803284</c:v>
                </c:pt>
                <c:pt idx="336">
                  <c:v>0.70840909431404608</c:v>
                </c:pt>
                <c:pt idx="337">
                  <c:v>0.70777799274115505</c:v>
                </c:pt>
                <c:pt idx="338">
                  <c:v>0.70881371215428113</c:v>
                </c:pt>
                <c:pt idx="339">
                  <c:v>0.70872338637656507</c:v>
                </c:pt>
                <c:pt idx="340">
                  <c:v>0.71002142282597913</c:v>
                </c:pt>
                <c:pt idx="341">
                  <c:v>0.71030832274407907</c:v>
                </c:pt>
                <c:pt idx="342">
                  <c:v>0.70952946345696899</c:v>
                </c:pt>
                <c:pt idx="343">
                  <c:v>0.71020510564209205</c:v>
                </c:pt>
                <c:pt idx="344">
                  <c:v>0.70912033514378114</c:v>
                </c:pt>
                <c:pt idx="345">
                  <c:v>0.70914303863711914</c:v>
                </c:pt>
                <c:pt idx="346">
                  <c:v>0.70884137044472806</c:v>
                </c:pt>
                <c:pt idx="347">
                  <c:v>0.708480957954017</c:v>
                </c:pt>
                <c:pt idx="348">
                  <c:v>0.70945325780964597</c:v>
                </c:pt>
                <c:pt idx="349">
                  <c:v>0.70903628365267601</c:v>
                </c:pt>
                <c:pt idx="350">
                  <c:v>0.70980663053949622</c:v>
                </c:pt>
                <c:pt idx="351">
                  <c:v>0.70927660255587621</c:v>
                </c:pt>
                <c:pt idx="352">
                  <c:v>0.70832682283431703</c:v>
                </c:pt>
                <c:pt idx="353">
                  <c:v>0.70897312944772684</c:v>
                </c:pt>
                <c:pt idx="354">
                  <c:v>0.70847396886164282</c:v>
                </c:pt>
                <c:pt idx="355">
                  <c:v>0.70884685435653416</c:v>
                </c:pt>
                <c:pt idx="356">
                  <c:v>0.70965288031877416</c:v>
                </c:pt>
                <c:pt idx="357">
                  <c:v>0.70905311502436896</c:v>
                </c:pt>
                <c:pt idx="358">
                  <c:v>0.70941134686222673</c:v>
                </c:pt>
                <c:pt idx="359">
                  <c:v>0.70885070895840807</c:v>
                </c:pt>
                <c:pt idx="360">
                  <c:v>0.7094217415029499</c:v>
                </c:pt>
                <c:pt idx="361">
                  <c:v>0.70944733221026302</c:v>
                </c:pt>
                <c:pt idx="362">
                  <c:v>0.70912671806761984</c:v>
                </c:pt>
                <c:pt idx="363">
                  <c:v>0.70920901293932614</c:v>
                </c:pt>
                <c:pt idx="364">
                  <c:v>0.70923893604754407</c:v>
                </c:pt>
                <c:pt idx="365">
                  <c:v>0.70921967029376609</c:v>
                </c:pt>
                <c:pt idx="366">
                  <c:v>0.70864407192388223</c:v>
                </c:pt>
                <c:pt idx="367">
                  <c:v>0.70814898993569098</c:v>
                </c:pt>
                <c:pt idx="368">
                  <c:v>0.70997866304699209</c:v>
                </c:pt>
                <c:pt idx="369">
                  <c:v>0.71002249839816811</c:v>
                </c:pt>
                <c:pt idx="370">
                  <c:v>0.70841018962062885</c:v>
                </c:pt>
                <c:pt idx="371">
                  <c:v>0.70882704452110912</c:v>
                </c:pt>
                <c:pt idx="372">
                  <c:v>0.70974124496183111</c:v>
                </c:pt>
                <c:pt idx="373">
                  <c:v>0.70951050482184486</c:v>
                </c:pt>
                <c:pt idx="374">
                  <c:v>0.70936886884625083</c:v>
                </c:pt>
                <c:pt idx="375">
                  <c:v>0.70954857652787906</c:v>
                </c:pt>
                <c:pt idx="376">
                  <c:v>0.70908519282677995</c:v>
                </c:pt>
                <c:pt idx="377">
                  <c:v>0.70907515708285795</c:v>
                </c:pt>
                <c:pt idx="378">
                  <c:v>0.70845405022902308</c:v>
                </c:pt>
                <c:pt idx="379">
                  <c:v>0.70850314282058502</c:v>
                </c:pt>
                <c:pt idx="380">
                  <c:v>0.70942730847525592</c:v>
                </c:pt>
                <c:pt idx="381">
                  <c:v>0.70949747221102011</c:v>
                </c:pt>
                <c:pt idx="382">
                  <c:v>0.70967751404922608</c:v>
                </c:pt>
                <c:pt idx="383">
                  <c:v>0.70921856839520792</c:v>
                </c:pt>
                <c:pt idx="384">
                  <c:v>0.70955900366041613</c:v>
                </c:pt>
                <c:pt idx="385">
                  <c:v>0.70920346545534296</c:v>
                </c:pt>
                <c:pt idx="386">
                  <c:v>0.70899529075374512</c:v>
                </c:pt>
                <c:pt idx="387">
                  <c:v>0.70832586383346208</c:v>
                </c:pt>
                <c:pt idx="388">
                  <c:v>0.70862166597994702</c:v>
                </c:pt>
                <c:pt idx="389">
                  <c:v>0.70837552850241403</c:v>
                </c:pt>
                <c:pt idx="390">
                  <c:v>0.70945210128126379</c:v>
                </c:pt>
                <c:pt idx="391">
                  <c:v>0.70921122285152305</c:v>
                </c:pt>
                <c:pt idx="392">
                  <c:v>0.70991540980025192</c:v>
                </c:pt>
                <c:pt idx="393">
                  <c:v>0.70843493019864501</c:v>
                </c:pt>
                <c:pt idx="394">
                  <c:v>0.70970046385812313</c:v>
                </c:pt>
                <c:pt idx="395">
                  <c:v>0.71040027034034003</c:v>
                </c:pt>
                <c:pt idx="396">
                  <c:v>0.70933885292837506</c:v>
                </c:pt>
                <c:pt idx="397">
                  <c:v>0.70917692204449811</c:v>
                </c:pt>
                <c:pt idx="398">
                  <c:v>0.70843385646081514</c:v>
                </c:pt>
                <c:pt idx="399">
                  <c:v>0.70809329345594207</c:v>
                </c:pt>
                <c:pt idx="400">
                  <c:v>0.70744229043347606</c:v>
                </c:pt>
                <c:pt idx="401">
                  <c:v>0.71092067802111614</c:v>
                </c:pt>
                <c:pt idx="402">
                  <c:v>0.71042540833069112</c:v>
                </c:pt>
                <c:pt idx="403">
                  <c:v>0.71041459356860603</c:v>
                </c:pt>
                <c:pt idx="404">
                  <c:v>0.70789798415360095</c:v>
                </c:pt>
                <c:pt idx="405">
                  <c:v>0.70841428438765786</c:v>
                </c:pt>
                <c:pt idx="406">
                  <c:v>0.70673320600119016</c:v>
                </c:pt>
                <c:pt idx="407">
                  <c:v>0.70674655185162594</c:v>
                </c:pt>
                <c:pt idx="408">
                  <c:v>0.70648637454046892</c:v>
                </c:pt>
                <c:pt idx="409">
                  <c:v>0.70915424929312709</c:v>
                </c:pt>
                <c:pt idx="410">
                  <c:v>0.71041407554368108</c:v>
                </c:pt>
                <c:pt idx="411">
                  <c:v>0.71057590516735991</c:v>
                </c:pt>
                <c:pt idx="412">
                  <c:v>0.71110666393960009</c:v>
                </c:pt>
                <c:pt idx="413">
                  <c:v>0.71107180251359636</c:v>
                </c:pt>
                <c:pt idx="414">
                  <c:v>0.70995534785079395</c:v>
                </c:pt>
                <c:pt idx="415">
                  <c:v>0.70848448934959607</c:v>
                </c:pt>
                <c:pt idx="416">
                  <c:v>0.70816787618993804</c:v>
                </c:pt>
                <c:pt idx="417">
                  <c:v>0.70941707708213497</c:v>
                </c:pt>
                <c:pt idx="418">
                  <c:v>0.70907841853378717</c:v>
                </c:pt>
                <c:pt idx="419">
                  <c:v>0.70838402794926392</c:v>
                </c:pt>
                <c:pt idx="420">
                  <c:v>0.7077971384386641</c:v>
                </c:pt>
                <c:pt idx="421">
                  <c:v>0.70901500152368313</c:v>
                </c:pt>
                <c:pt idx="422">
                  <c:v>0.70847169512197095</c:v>
                </c:pt>
                <c:pt idx="423">
                  <c:v>0.70973079176214693</c:v>
                </c:pt>
                <c:pt idx="424">
                  <c:v>0.70900238989947384</c:v>
                </c:pt>
                <c:pt idx="425">
                  <c:v>0.70977630049887119</c:v>
                </c:pt>
                <c:pt idx="426">
                  <c:v>0.70862106028873806</c:v>
                </c:pt>
                <c:pt idx="427">
                  <c:v>0.7085586453862659</c:v>
                </c:pt>
                <c:pt idx="428">
                  <c:v>0.70884739036004507</c:v>
                </c:pt>
                <c:pt idx="429">
                  <c:v>0.70789634182632888</c:v>
                </c:pt>
                <c:pt idx="430">
                  <c:v>0.70938148621885111</c:v>
                </c:pt>
                <c:pt idx="431">
                  <c:v>0.70879584642410132</c:v>
                </c:pt>
                <c:pt idx="432">
                  <c:v>0.70887568200496009</c:v>
                </c:pt>
                <c:pt idx="433">
                  <c:v>0.71011443340691505</c:v>
                </c:pt>
                <c:pt idx="434">
                  <c:v>0.70933604624669999</c:v>
                </c:pt>
                <c:pt idx="435">
                  <c:v>0.70959442451470212</c:v>
                </c:pt>
                <c:pt idx="436">
                  <c:v>0.70826373452220792</c:v>
                </c:pt>
                <c:pt idx="437">
                  <c:v>0.70918299179730282</c:v>
                </c:pt>
                <c:pt idx="438">
                  <c:v>0.70881063276729805</c:v>
                </c:pt>
                <c:pt idx="439">
                  <c:v>0.70858918403751292</c:v>
                </c:pt>
                <c:pt idx="440">
                  <c:v>0.71007742298486909</c:v>
                </c:pt>
                <c:pt idx="441">
                  <c:v>0.70919788155627705</c:v>
                </c:pt>
                <c:pt idx="442">
                  <c:v>0.70934984529036005</c:v>
                </c:pt>
                <c:pt idx="443">
                  <c:v>0.70916430187425483</c:v>
                </c:pt>
                <c:pt idx="444">
                  <c:v>0.70879353277206003</c:v>
                </c:pt>
                <c:pt idx="445">
                  <c:v>0.70934173178780002</c:v>
                </c:pt>
                <c:pt idx="446">
                  <c:v>0.70874948033229013</c:v>
                </c:pt>
                <c:pt idx="447">
                  <c:v>0.70879571083320614</c:v>
                </c:pt>
                <c:pt idx="448">
                  <c:v>0.70809906317046212</c:v>
                </c:pt>
                <c:pt idx="449">
                  <c:v>0.70785721909738908</c:v>
                </c:pt>
                <c:pt idx="450">
                  <c:v>0.7096558961636763</c:v>
                </c:pt>
                <c:pt idx="451">
                  <c:v>0.70840907940578213</c:v>
                </c:pt>
                <c:pt idx="452">
                  <c:v>0.70919933507416411</c:v>
                </c:pt>
                <c:pt idx="453">
                  <c:v>0.7080548077881802</c:v>
                </c:pt>
                <c:pt idx="454">
                  <c:v>0.7095997133424321</c:v>
                </c:pt>
                <c:pt idx="455">
                  <c:v>0.70839752680966084</c:v>
                </c:pt>
                <c:pt idx="456">
                  <c:v>0.70926228786678192</c:v>
                </c:pt>
                <c:pt idx="457">
                  <c:v>0.70823450302939295</c:v>
                </c:pt>
                <c:pt idx="458">
                  <c:v>0.70866505150862913</c:v>
                </c:pt>
                <c:pt idx="459">
                  <c:v>0.70883451875727099</c:v>
                </c:pt>
                <c:pt idx="460">
                  <c:v>0.70840586562128305</c:v>
                </c:pt>
                <c:pt idx="461">
                  <c:v>0.70832526955510311</c:v>
                </c:pt>
                <c:pt idx="462">
                  <c:v>0.71015659566530198</c:v>
                </c:pt>
                <c:pt idx="463">
                  <c:v>0.70965325193378714</c:v>
                </c:pt>
                <c:pt idx="464">
                  <c:v>0.70902996450711708</c:v>
                </c:pt>
                <c:pt idx="465">
                  <c:v>0.70825494185291082</c:v>
                </c:pt>
                <c:pt idx="466">
                  <c:v>0.70817604813230284</c:v>
                </c:pt>
                <c:pt idx="467">
                  <c:v>0.70778626874608497</c:v>
                </c:pt>
                <c:pt idx="468">
                  <c:v>0.70763704784223591</c:v>
                </c:pt>
                <c:pt idx="469">
                  <c:v>0.70814256463786984</c:v>
                </c:pt>
                <c:pt idx="470">
                  <c:v>0.70854966518444307</c:v>
                </c:pt>
                <c:pt idx="471">
                  <c:v>0.70866322268486714</c:v>
                </c:pt>
                <c:pt idx="472">
                  <c:v>0.7087018701070531</c:v>
                </c:pt>
                <c:pt idx="473">
                  <c:v>0.70881465758287621</c:v>
                </c:pt>
                <c:pt idx="474">
                  <c:v>0.70856797281673289</c:v>
                </c:pt>
                <c:pt idx="475">
                  <c:v>0.71007360491998495</c:v>
                </c:pt>
                <c:pt idx="476">
                  <c:v>0.7092530008312069</c:v>
                </c:pt>
                <c:pt idx="477">
                  <c:v>0.70908017397006684</c:v>
                </c:pt>
                <c:pt idx="478">
                  <c:v>0.70898256464968101</c:v>
                </c:pt>
                <c:pt idx="479">
                  <c:v>0.70805648805969301</c:v>
                </c:pt>
                <c:pt idx="480">
                  <c:v>0.7088115423882031</c:v>
                </c:pt>
                <c:pt idx="481">
                  <c:v>0.70873872082948508</c:v>
                </c:pt>
                <c:pt idx="482">
                  <c:v>0.70845492288816203</c:v>
                </c:pt>
                <c:pt idx="483">
                  <c:v>0.70856537250332408</c:v>
                </c:pt>
                <c:pt idx="484">
                  <c:v>0.70874518116917506</c:v>
                </c:pt>
                <c:pt idx="485">
                  <c:v>0.70778351990553501</c:v>
                </c:pt>
                <c:pt idx="486">
                  <c:v>0.70927443421891012</c:v>
                </c:pt>
                <c:pt idx="487">
                  <c:v>0.70973755034714303</c:v>
                </c:pt>
                <c:pt idx="488">
                  <c:v>0.70844399933675284</c:v>
                </c:pt>
                <c:pt idx="489">
                  <c:v>0.70800499548854812</c:v>
                </c:pt>
                <c:pt idx="490">
                  <c:v>0.70842340493163092</c:v>
                </c:pt>
                <c:pt idx="491">
                  <c:v>0.70820000254444115</c:v>
                </c:pt>
                <c:pt idx="492">
                  <c:v>0.70907567435948526</c:v>
                </c:pt>
                <c:pt idx="493">
                  <c:v>0.71016686676197294</c:v>
                </c:pt>
                <c:pt idx="494">
                  <c:v>0.70925571274170207</c:v>
                </c:pt>
                <c:pt idx="495">
                  <c:v>0.70886000056844711</c:v>
                </c:pt>
                <c:pt idx="496">
                  <c:v>0.70803104468396605</c:v>
                </c:pt>
                <c:pt idx="497">
                  <c:v>0.70843956913358208</c:v>
                </c:pt>
                <c:pt idx="498">
                  <c:v>0.70810968268529306</c:v>
                </c:pt>
                <c:pt idx="499">
                  <c:v>0.70819120981389116</c:v>
                </c:pt>
                <c:pt idx="500">
                  <c:v>0.70835170745356613</c:v>
                </c:pt>
                <c:pt idx="501">
                  <c:v>0.70924240727367616</c:v>
                </c:pt>
                <c:pt idx="502">
                  <c:v>0.70911240404518705</c:v>
                </c:pt>
                <c:pt idx="503">
                  <c:v>0.70818222380365792</c:v>
                </c:pt>
                <c:pt idx="504">
                  <c:v>0.70825469647647921</c:v>
                </c:pt>
                <c:pt idx="505">
                  <c:v>0.70859947745251506</c:v>
                </c:pt>
                <c:pt idx="506">
                  <c:v>0.70880177119744003</c:v>
                </c:pt>
                <c:pt idx="507">
                  <c:v>0.7081385946030111</c:v>
                </c:pt>
                <c:pt idx="508">
                  <c:v>0.70727434541856704</c:v>
                </c:pt>
                <c:pt idx="509">
                  <c:v>0.70736769457439008</c:v>
                </c:pt>
                <c:pt idx="510">
                  <c:v>0.70864239962116804</c:v>
                </c:pt>
                <c:pt idx="511">
                  <c:v>0.70764885678559331</c:v>
                </c:pt>
                <c:pt idx="512">
                  <c:v>0.70767611549591103</c:v>
                </c:pt>
                <c:pt idx="513">
                  <c:v>0.70696760382304802</c:v>
                </c:pt>
                <c:pt idx="514">
                  <c:v>0.70781225997039898</c:v>
                </c:pt>
                <c:pt idx="515">
                  <c:v>0.70647012776401097</c:v>
                </c:pt>
                <c:pt idx="516">
                  <c:v>0.70797331796457008</c:v>
                </c:pt>
                <c:pt idx="517">
                  <c:v>0.70767027491438006</c:v>
                </c:pt>
                <c:pt idx="518">
                  <c:v>0.70585723226649122</c:v>
                </c:pt>
                <c:pt idx="519">
                  <c:v>0.70651231207283294</c:v>
                </c:pt>
                <c:pt idx="520">
                  <c:v>0.70773876154561299</c:v>
                </c:pt>
                <c:pt idx="521">
                  <c:v>0.70542869371746397</c:v>
                </c:pt>
                <c:pt idx="522">
                  <c:v>0.70469623303192908</c:v>
                </c:pt>
                <c:pt idx="523">
                  <c:v>0.70656418950322086</c:v>
                </c:pt>
                <c:pt idx="524">
                  <c:v>0.70547396293708897</c:v>
                </c:pt>
                <c:pt idx="525">
                  <c:v>0.70454447021389721</c:v>
                </c:pt>
                <c:pt idx="526">
                  <c:v>0.70592228942493096</c:v>
                </c:pt>
                <c:pt idx="527">
                  <c:v>0.70581385922736384</c:v>
                </c:pt>
                <c:pt idx="528">
                  <c:v>0.703566436402697</c:v>
                </c:pt>
                <c:pt idx="529">
                  <c:v>0.70619352798754897</c:v>
                </c:pt>
                <c:pt idx="530">
                  <c:v>0.70463863010892214</c:v>
                </c:pt>
                <c:pt idx="531">
                  <c:v>0.70530530684429005</c:v>
                </c:pt>
                <c:pt idx="532">
                  <c:v>0.70503999179464294</c:v>
                </c:pt>
                <c:pt idx="533">
                  <c:v>0.70466737349876907</c:v>
                </c:pt>
                <c:pt idx="534">
                  <c:v>0.70365271989629696</c:v>
                </c:pt>
                <c:pt idx="535">
                  <c:v>0.70275006289605602</c:v>
                </c:pt>
                <c:pt idx="536">
                  <c:v>0.70225590572040097</c:v>
                </c:pt>
                <c:pt idx="537">
                  <c:v>0.70526799562704789</c:v>
                </c:pt>
                <c:pt idx="538">
                  <c:v>0.70453331651679707</c:v>
                </c:pt>
                <c:pt idx="539">
                  <c:v>0.70365363208660714</c:v>
                </c:pt>
                <c:pt idx="540">
                  <c:v>0.70387020173229098</c:v>
                </c:pt>
                <c:pt idx="541">
                  <c:v>0.70445326164256183</c:v>
                </c:pt>
                <c:pt idx="542">
                  <c:v>0.70355726510321892</c:v>
                </c:pt>
                <c:pt idx="543">
                  <c:v>0.70337247166773798</c:v>
                </c:pt>
                <c:pt idx="544">
                  <c:v>0.70431657444162488</c:v>
                </c:pt>
                <c:pt idx="545">
                  <c:v>0.70314173564427718</c:v>
                </c:pt>
                <c:pt idx="546">
                  <c:v>0.70378641236421013</c:v>
                </c:pt>
                <c:pt idx="547">
                  <c:v>0.70406721538043604</c:v>
                </c:pt>
                <c:pt idx="548">
                  <c:v>0.703896726721707</c:v>
                </c:pt>
                <c:pt idx="549">
                  <c:v>0.70344283344257008</c:v>
                </c:pt>
                <c:pt idx="550">
                  <c:v>0.70496790254557506</c:v>
                </c:pt>
                <c:pt idx="551">
                  <c:v>0.70339842374189609</c:v>
                </c:pt>
                <c:pt idx="552">
                  <c:v>0.70394442310387517</c:v>
                </c:pt>
                <c:pt idx="553">
                  <c:v>0.70311733338997695</c:v>
                </c:pt>
                <c:pt idx="554">
                  <c:v>0.70401017198538596</c:v>
                </c:pt>
                <c:pt idx="555">
                  <c:v>0.70250870819960498</c:v>
                </c:pt>
                <c:pt idx="556">
                  <c:v>0.7032196161430182</c:v>
                </c:pt>
                <c:pt idx="557">
                  <c:v>0.70415790064003403</c:v>
                </c:pt>
                <c:pt idx="558">
                  <c:v>0.70462412837552213</c:v>
                </c:pt>
                <c:pt idx="559">
                  <c:v>0.7055786904568131</c:v>
                </c:pt>
                <c:pt idx="560">
                  <c:v>0.70379842608755216</c:v>
                </c:pt>
                <c:pt idx="561">
                  <c:v>0.70364303924421612</c:v>
                </c:pt>
                <c:pt idx="562">
                  <c:v>0.70190186575007907</c:v>
                </c:pt>
                <c:pt idx="563">
                  <c:v>0.70333937614047115</c:v>
                </c:pt>
                <c:pt idx="564">
                  <c:v>0.70310160636146013</c:v>
                </c:pt>
                <c:pt idx="565">
                  <c:v>0.70380391935983011</c:v>
                </c:pt>
                <c:pt idx="566">
                  <c:v>0.70446649157226582</c:v>
                </c:pt>
                <c:pt idx="567">
                  <c:v>0.70450214069817207</c:v>
                </c:pt>
                <c:pt idx="568">
                  <c:v>0.70591500849059319</c:v>
                </c:pt>
                <c:pt idx="569">
                  <c:v>0.70574623267786218</c:v>
                </c:pt>
                <c:pt idx="570">
                  <c:v>0.70578235490459695</c:v>
                </c:pt>
                <c:pt idx="571">
                  <c:v>0.70392059734300116</c:v>
                </c:pt>
                <c:pt idx="572">
                  <c:v>0.70515073632898406</c:v>
                </c:pt>
                <c:pt idx="573">
                  <c:v>0.70265608160706206</c:v>
                </c:pt>
                <c:pt idx="574">
                  <c:v>0.70379862484289113</c:v>
                </c:pt>
                <c:pt idx="575">
                  <c:v>0.703765949625061</c:v>
                </c:pt>
                <c:pt idx="576">
                  <c:v>0.70315625096471301</c:v>
                </c:pt>
                <c:pt idx="577">
                  <c:v>0.7027446131747993</c:v>
                </c:pt>
                <c:pt idx="578">
                  <c:v>0.70431871037756599</c:v>
                </c:pt>
                <c:pt idx="579">
                  <c:v>0.70539980762316623</c:v>
                </c:pt>
                <c:pt idx="580">
                  <c:v>0.70319549220256616</c:v>
                </c:pt>
                <c:pt idx="581">
                  <c:v>0.70476684772421094</c:v>
                </c:pt>
                <c:pt idx="582">
                  <c:v>0.70534204198852701</c:v>
                </c:pt>
                <c:pt idx="583">
                  <c:v>0.70309532956583709</c:v>
                </c:pt>
                <c:pt idx="584">
                  <c:v>0.70237280463877316</c:v>
                </c:pt>
                <c:pt idx="585">
                  <c:v>0.70470474486835599</c:v>
                </c:pt>
                <c:pt idx="586">
                  <c:v>0.70337625333277409</c:v>
                </c:pt>
                <c:pt idx="587">
                  <c:v>0.70406723112444503</c:v>
                </c:pt>
                <c:pt idx="588">
                  <c:v>0.70582055295689916</c:v>
                </c:pt>
                <c:pt idx="589">
                  <c:v>0.70378401878147812</c:v>
                </c:pt>
                <c:pt idx="590">
                  <c:v>0.70517441023472716</c:v>
                </c:pt>
                <c:pt idx="591">
                  <c:v>0.70455511183319508</c:v>
                </c:pt>
                <c:pt idx="592">
                  <c:v>0.70493640998340101</c:v>
                </c:pt>
                <c:pt idx="593">
                  <c:v>0.7042425569936891</c:v>
                </c:pt>
                <c:pt idx="594">
                  <c:v>0.70404674157267699</c:v>
                </c:pt>
                <c:pt idx="595">
                  <c:v>0.70479716545553295</c:v>
                </c:pt>
                <c:pt idx="596">
                  <c:v>0.70329552704107812</c:v>
                </c:pt>
                <c:pt idx="597">
                  <c:v>0.70132187237383525</c:v>
                </c:pt>
                <c:pt idx="598">
                  <c:v>0.70309139766148021</c:v>
                </c:pt>
                <c:pt idx="599">
                  <c:v>0.70478629542929705</c:v>
                </c:pt>
                <c:pt idx="600">
                  <c:v>0.70676135644735505</c:v>
                </c:pt>
                <c:pt idx="601">
                  <c:v>0.70319608667918521</c:v>
                </c:pt>
                <c:pt idx="602">
                  <c:v>0.70320450661312006</c:v>
                </c:pt>
                <c:pt idx="603">
                  <c:v>0.70479466682108016</c:v>
                </c:pt>
                <c:pt idx="604">
                  <c:v>0.70341265537684206</c:v>
                </c:pt>
                <c:pt idx="605">
                  <c:v>0.70352262963010703</c:v>
                </c:pt>
                <c:pt idx="606">
                  <c:v>0.70258104116290887</c:v>
                </c:pt>
                <c:pt idx="607">
                  <c:v>0.70431179896166884</c:v>
                </c:pt>
                <c:pt idx="608">
                  <c:v>0.70380657862206497</c:v>
                </c:pt>
                <c:pt idx="609">
                  <c:v>0.70329484258702113</c:v>
                </c:pt>
                <c:pt idx="610">
                  <c:v>0.70532607801574598</c:v>
                </c:pt>
                <c:pt idx="611">
                  <c:v>0.70391351549524483</c:v>
                </c:pt>
                <c:pt idx="612">
                  <c:v>0.70459323910571103</c:v>
                </c:pt>
                <c:pt idx="613">
                  <c:v>0.70451400545324006</c:v>
                </c:pt>
                <c:pt idx="614">
                  <c:v>0.70344958401173996</c:v>
                </c:pt>
                <c:pt idx="615">
                  <c:v>0.70193579700503705</c:v>
                </c:pt>
                <c:pt idx="616">
                  <c:v>0.70488580398422707</c:v>
                </c:pt>
                <c:pt idx="617">
                  <c:v>0.70344577804319519</c:v>
                </c:pt>
                <c:pt idx="618">
                  <c:v>0.70444727751460212</c:v>
                </c:pt>
                <c:pt idx="619">
                  <c:v>0.70538425080748102</c:v>
                </c:pt>
                <c:pt idx="620">
                  <c:v>0.705468724329675</c:v>
                </c:pt>
                <c:pt idx="621">
                  <c:v>0.70454345421207809</c:v>
                </c:pt>
                <c:pt idx="622">
                  <c:v>0.70369452504475805</c:v>
                </c:pt>
                <c:pt idx="623">
                  <c:v>0.70394911603481924</c:v>
                </c:pt>
                <c:pt idx="624">
                  <c:v>0.70393094474119</c:v>
                </c:pt>
                <c:pt idx="625">
                  <c:v>0.70467967753562821</c:v>
                </c:pt>
                <c:pt idx="626">
                  <c:v>0.70294524687008919</c:v>
                </c:pt>
                <c:pt idx="627">
                  <c:v>0.704524218878255</c:v>
                </c:pt>
                <c:pt idx="628">
                  <c:v>0.70334004592466193</c:v>
                </c:pt>
                <c:pt idx="629">
                  <c:v>0.70456387805171994</c:v>
                </c:pt>
                <c:pt idx="630">
                  <c:v>0.70532242094908204</c:v>
                </c:pt>
                <c:pt idx="631">
                  <c:v>0.70587140545128713</c:v>
                </c:pt>
                <c:pt idx="632">
                  <c:v>0.70431686384465986</c:v>
                </c:pt>
                <c:pt idx="633">
                  <c:v>0.70521137164421599</c:v>
                </c:pt>
                <c:pt idx="634">
                  <c:v>0.70280843039315921</c:v>
                </c:pt>
                <c:pt idx="635">
                  <c:v>0.70355617142897697</c:v>
                </c:pt>
                <c:pt idx="636">
                  <c:v>0.70269090674144907</c:v>
                </c:pt>
                <c:pt idx="637">
                  <c:v>0.70329768364307721</c:v>
                </c:pt>
                <c:pt idx="638">
                  <c:v>0.70475598901630698</c:v>
                </c:pt>
                <c:pt idx="639">
                  <c:v>0.70429277394815104</c:v>
                </c:pt>
                <c:pt idx="640">
                  <c:v>0.70327059596098396</c:v>
                </c:pt>
                <c:pt idx="641">
                  <c:v>0.70462486610595809</c:v>
                </c:pt>
                <c:pt idx="642">
                  <c:v>0.7051742379497421</c:v>
                </c:pt>
                <c:pt idx="643">
                  <c:v>0.70278075462038314</c:v>
                </c:pt>
                <c:pt idx="644">
                  <c:v>0.70410130595297993</c:v>
                </c:pt>
                <c:pt idx="645">
                  <c:v>0.70379085103134109</c:v>
                </c:pt>
                <c:pt idx="646">
                  <c:v>0.70379159321340723</c:v>
                </c:pt>
                <c:pt idx="647">
                  <c:v>0.70433017297441602</c:v>
                </c:pt>
                <c:pt idx="648">
                  <c:v>0.70542132141045</c:v>
                </c:pt>
                <c:pt idx="649">
                  <c:v>0.70313970014784</c:v>
                </c:pt>
                <c:pt idx="650">
                  <c:v>0.70538140511416703</c:v>
                </c:pt>
                <c:pt idx="651">
                  <c:v>0.70383882380224594</c:v>
                </c:pt>
                <c:pt idx="652">
                  <c:v>0.70354085205608519</c:v>
                </c:pt>
                <c:pt idx="653">
                  <c:v>0.7022786569037982</c:v>
                </c:pt>
                <c:pt idx="654">
                  <c:v>0.70496175725023302</c:v>
                </c:pt>
                <c:pt idx="655">
                  <c:v>0.70485250039221092</c:v>
                </c:pt>
                <c:pt idx="656">
                  <c:v>0.70491724859518612</c:v>
                </c:pt>
                <c:pt idx="657">
                  <c:v>0.70243840466935803</c:v>
                </c:pt>
                <c:pt idx="658">
                  <c:v>0.70312585541565109</c:v>
                </c:pt>
                <c:pt idx="659">
                  <c:v>0.70395574659530213</c:v>
                </c:pt>
                <c:pt idx="660">
                  <c:v>0.70443620927737594</c:v>
                </c:pt>
                <c:pt idx="661">
                  <c:v>0.70409745530606704</c:v>
                </c:pt>
                <c:pt idx="662">
                  <c:v>0.70413780026879313</c:v>
                </c:pt>
                <c:pt idx="663">
                  <c:v>0.7043891837551649</c:v>
                </c:pt>
                <c:pt idx="664">
                  <c:v>0.70400965036938523</c:v>
                </c:pt>
                <c:pt idx="665">
                  <c:v>0.70332904547543895</c:v>
                </c:pt>
                <c:pt idx="666">
                  <c:v>0.70303326009051803</c:v>
                </c:pt>
                <c:pt idx="667">
                  <c:v>0.70385984840850424</c:v>
                </c:pt>
                <c:pt idx="668">
                  <c:v>0.70316837061994497</c:v>
                </c:pt>
                <c:pt idx="669">
                  <c:v>0.70422515647604411</c:v>
                </c:pt>
                <c:pt idx="670">
                  <c:v>0.70410609126154899</c:v>
                </c:pt>
                <c:pt idx="671">
                  <c:v>0.704220325207493</c:v>
                </c:pt>
                <c:pt idx="672">
                  <c:v>0.70566863744032815</c:v>
                </c:pt>
                <c:pt idx="673">
                  <c:v>0.70369161034822825</c:v>
                </c:pt>
                <c:pt idx="674">
                  <c:v>0.7042071630221679</c:v>
                </c:pt>
                <c:pt idx="675">
                  <c:v>0.70347681034066101</c:v>
                </c:pt>
                <c:pt idx="676">
                  <c:v>0.70423669666495003</c:v>
                </c:pt>
                <c:pt idx="677">
                  <c:v>0.70386768589127291</c:v>
                </c:pt>
                <c:pt idx="678">
                  <c:v>0.70339292198397396</c:v>
                </c:pt>
                <c:pt idx="679">
                  <c:v>0.70459950516143899</c:v>
                </c:pt>
                <c:pt idx="680">
                  <c:v>0.70569033383429913</c:v>
                </c:pt>
                <c:pt idx="681">
                  <c:v>0.70579814355909321</c:v>
                </c:pt>
                <c:pt idx="682">
                  <c:v>0.70547278883462483</c:v>
                </c:pt>
                <c:pt idx="683">
                  <c:v>0.70547565557051006</c:v>
                </c:pt>
                <c:pt idx="684">
                  <c:v>0.7055760638879528</c:v>
                </c:pt>
                <c:pt idx="685">
                  <c:v>0.70476440131897111</c:v>
                </c:pt>
                <c:pt idx="686">
                  <c:v>0.70488183185798303</c:v>
                </c:pt>
                <c:pt idx="687">
                  <c:v>0.70437496206909211</c:v>
                </c:pt>
                <c:pt idx="688">
                  <c:v>0.70387033220814721</c:v>
                </c:pt>
                <c:pt idx="689">
                  <c:v>0.705161370359908</c:v>
                </c:pt>
                <c:pt idx="690">
                  <c:v>0.70534748195356001</c:v>
                </c:pt>
                <c:pt idx="691">
                  <c:v>0.70522904074384907</c:v>
                </c:pt>
                <c:pt idx="692">
                  <c:v>0.70528389280039017</c:v>
                </c:pt>
                <c:pt idx="693">
                  <c:v>0.70565062519835209</c:v>
                </c:pt>
                <c:pt idx="694">
                  <c:v>0.70532524490375503</c:v>
                </c:pt>
                <c:pt idx="695">
                  <c:v>0.70579712521731697</c:v>
                </c:pt>
                <c:pt idx="696">
                  <c:v>0.70452894828593093</c:v>
                </c:pt>
                <c:pt idx="697">
                  <c:v>0.70462864219525612</c:v>
                </c:pt>
                <c:pt idx="698">
                  <c:v>0.70521581434603209</c:v>
                </c:pt>
                <c:pt idx="699">
                  <c:v>0.70546040156581802</c:v>
                </c:pt>
                <c:pt idx="700">
                  <c:v>0.70402819420459206</c:v>
                </c:pt>
                <c:pt idx="701">
                  <c:v>0.70522204765191798</c:v>
                </c:pt>
                <c:pt idx="702">
                  <c:v>0.70454980529156608</c:v>
                </c:pt>
                <c:pt idx="703">
                  <c:v>0.70652446581455997</c:v>
                </c:pt>
                <c:pt idx="704">
                  <c:v>0.70628953988038401</c:v>
                </c:pt>
                <c:pt idx="705">
                  <c:v>0.70556751353721991</c:v>
                </c:pt>
                <c:pt idx="706">
                  <c:v>0.70573965307830122</c:v>
                </c:pt>
                <c:pt idx="707">
                  <c:v>0.70504787567893412</c:v>
                </c:pt>
                <c:pt idx="708">
                  <c:v>0.70419908886706784</c:v>
                </c:pt>
                <c:pt idx="709">
                  <c:v>0.70551308029948701</c:v>
                </c:pt>
                <c:pt idx="710">
                  <c:v>0.70521449856249308</c:v>
                </c:pt>
                <c:pt idx="711">
                  <c:v>0.70614922580265493</c:v>
                </c:pt>
                <c:pt idx="712">
                  <c:v>0.70626240457295886</c:v>
                </c:pt>
                <c:pt idx="713">
                  <c:v>0.70640897264778812</c:v>
                </c:pt>
                <c:pt idx="714">
                  <c:v>0.70610982253286514</c:v>
                </c:pt>
                <c:pt idx="715">
                  <c:v>0.70625837373124489</c:v>
                </c:pt>
                <c:pt idx="716">
                  <c:v>0.70592865637075219</c:v>
                </c:pt>
                <c:pt idx="717">
                  <c:v>0.70537679384780394</c:v>
                </c:pt>
                <c:pt idx="718">
                  <c:v>0.70642086757818723</c:v>
                </c:pt>
                <c:pt idx="719">
                  <c:v>0.70596967487107309</c:v>
                </c:pt>
                <c:pt idx="720">
                  <c:v>0.70610619544796283</c:v>
                </c:pt>
                <c:pt idx="721">
                  <c:v>0.70664957964378117</c:v>
                </c:pt>
                <c:pt idx="722">
                  <c:v>0.70718878506421989</c:v>
                </c:pt>
                <c:pt idx="723">
                  <c:v>0.70615923965865313</c:v>
                </c:pt>
                <c:pt idx="724">
                  <c:v>0.70556983141782204</c:v>
                </c:pt>
                <c:pt idx="725">
                  <c:v>0.70441312047533688</c:v>
                </c:pt>
                <c:pt idx="726">
                  <c:v>0.70672405102565505</c:v>
                </c:pt>
                <c:pt idx="727">
                  <c:v>0.70677789973844007</c:v>
                </c:pt>
                <c:pt idx="728">
                  <c:v>0.70660397887709203</c:v>
                </c:pt>
                <c:pt idx="729">
                  <c:v>0.70601108654135203</c:v>
                </c:pt>
                <c:pt idx="730">
                  <c:v>0.70627086331860212</c:v>
                </c:pt>
                <c:pt idx="731">
                  <c:v>0.70627626904115892</c:v>
                </c:pt>
                <c:pt idx="732">
                  <c:v>0.70743257399287296</c:v>
                </c:pt>
                <c:pt idx="733">
                  <c:v>0.70596613342346903</c:v>
                </c:pt>
                <c:pt idx="734">
                  <c:v>0.70752686556208599</c:v>
                </c:pt>
                <c:pt idx="735">
                  <c:v>0.70781735524936096</c:v>
                </c:pt>
                <c:pt idx="736">
                  <c:v>0.70712139339609614</c:v>
                </c:pt>
                <c:pt idx="737">
                  <c:v>0.70656157041408107</c:v>
                </c:pt>
                <c:pt idx="738">
                  <c:v>0.70699506078276697</c:v>
                </c:pt>
                <c:pt idx="739">
                  <c:v>0.70645483710994394</c:v>
                </c:pt>
                <c:pt idx="740">
                  <c:v>0.70567648567264196</c:v>
                </c:pt>
                <c:pt idx="741">
                  <c:v>0.70528762609999207</c:v>
                </c:pt>
                <c:pt idx="742">
                  <c:v>0.70787869413305216</c:v>
                </c:pt>
                <c:pt idx="743">
                  <c:v>0.70825543148099313</c:v>
                </c:pt>
                <c:pt idx="744">
                  <c:v>0.70663173643962518</c:v>
                </c:pt>
                <c:pt idx="745">
                  <c:v>0.7080632594515851</c:v>
                </c:pt>
                <c:pt idx="746">
                  <c:v>0.70783704979308804</c:v>
                </c:pt>
                <c:pt idx="747">
                  <c:v>0.70630851174110298</c:v>
                </c:pt>
                <c:pt idx="748">
                  <c:v>0.70814839460106505</c:v>
                </c:pt>
                <c:pt idx="749">
                  <c:v>0.70772578390319418</c:v>
                </c:pt>
                <c:pt idx="750">
                  <c:v>0.70575609203139011</c:v>
                </c:pt>
                <c:pt idx="751">
                  <c:v>0.7063900201567801</c:v>
                </c:pt>
                <c:pt idx="752">
                  <c:v>0.70598945579277605</c:v>
                </c:pt>
                <c:pt idx="753">
                  <c:v>0.70636010546280692</c:v>
                </c:pt>
                <c:pt idx="754">
                  <c:v>0.70719961743121118</c:v>
                </c:pt>
                <c:pt idx="755">
                  <c:v>0.70670167276856621</c:v>
                </c:pt>
                <c:pt idx="756">
                  <c:v>0.70851210455811497</c:v>
                </c:pt>
                <c:pt idx="757">
                  <c:v>0.70650921675547118</c:v>
                </c:pt>
                <c:pt idx="758">
                  <c:v>0.70753142527781798</c:v>
                </c:pt>
                <c:pt idx="759">
                  <c:v>0.70744551109772502</c:v>
                </c:pt>
                <c:pt idx="760">
                  <c:v>0.70656334054284786</c:v>
                </c:pt>
                <c:pt idx="761">
                  <c:v>0.70650659107408598</c:v>
                </c:pt>
                <c:pt idx="762">
                  <c:v>0.70887897998636096</c:v>
                </c:pt>
                <c:pt idx="763">
                  <c:v>0.70727414821434198</c:v>
                </c:pt>
                <c:pt idx="764">
                  <c:v>0.70889305298601013</c:v>
                </c:pt>
                <c:pt idx="765">
                  <c:v>0.70721202379228487</c:v>
                </c:pt>
                <c:pt idx="766">
                  <c:v>0.70857498940897601</c:v>
                </c:pt>
                <c:pt idx="767">
                  <c:v>0.7076314472425691</c:v>
                </c:pt>
                <c:pt idx="768">
                  <c:v>0.70811613101332893</c:v>
                </c:pt>
                <c:pt idx="769">
                  <c:v>0.70711472268082909</c:v>
                </c:pt>
                <c:pt idx="770">
                  <c:v>0.70686926159096597</c:v>
                </c:pt>
                <c:pt idx="771">
                  <c:v>0.70500233592000494</c:v>
                </c:pt>
                <c:pt idx="772">
                  <c:v>0.70563420034063207</c:v>
                </c:pt>
                <c:pt idx="773">
                  <c:v>0.70656622107181788</c:v>
                </c:pt>
                <c:pt idx="774">
                  <c:v>0.70935040915495484</c:v>
                </c:pt>
                <c:pt idx="775">
                  <c:v>0.70699026762886419</c:v>
                </c:pt>
                <c:pt idx="776">
                  <c:v>0.70479866243251621</c:v>
                </c:pt>
                <c:pt idx="777">
                  <c:v>0.70678293141118009</c:v>
                </c:pt>
                <c:pt idx="778">
                  <c:v>0.7084532464138531</c:v>
                </c:pt>
                <c:pt idx="779">
                  <c:v>0.70535734269483208</c:v>
                </c:pt>
                <c:pt idx="780">
                  <c:v>0.70195954060669008</c:v>
                </c:pt>
                <c:pt idx="781">
                  <c:v>0.71573253763283207</c:v>
                </c:pt>
                <c:pt idx="782">
                  <c:v>0.704060454170646</c:v>
                </c:pt>
                <c:pt idx="783">
                  <c:v>0.70614327426767409</c:v>
                </c:pt>
                <c:pt idx="784">
                  <c:v>0.7106243206486651</c:v>
                </c:pt>
                <c:pt idx="785">
                  <c:v>0.71595663542929211</c:v>
                </c:pt>
                <c:pt idx="786">
                  <c:v>0.70103135508354708</c:v>
                </c:pt>
                <c:pt idx="787">
                  <c:v>0.7080728306728391</c:v>
                </c:pt>
                <c:pt idx="788">
                  <c:v>0.68771806540557123</c:v>
                </c:pt>
                <c:pt idx="789">
                  <c:v>0.69289944944874826</c:v>
                </c:pt>
                <c:pt idx="790">
                  <c:v>0.70257839592213189</c:v>
                </c:pt>
                <c:pt idx="791">
                  <c:v>0.68911128059979021</c:v>
                </c:pt>
                <c:pt idx="792">
                  <c:v>0.71396247471634189</c:v>
                </c:pt>
                <c:pt idx="793">
                  <c:v>0.60541780065991901</c:v>
                </c:pt>
                <c:pt idx="794">
                  <c:v>0.77111806719478904</c:v>
                </c:pt>
                <c:pt idx="795">
                  <c:v>0.65113834199846099</c:v>
                </c:pt>
                <c:pt idx="796">
                  <c:v>0.60466705790747011</c:v>
                </c:pt>
                <c:pt idx="797">
                  <c:v>0.80920181232196908</c:v>
                </c:pt>
                <c:pt idx="798">
                  <c:v>0.79890131475529402</c:v>
                </c:pt>
                <c:pt idx="799">
                  <c:v>0.86188929889797605</c:v>
                </c:pt>
                <c:pt idx="800">
                  <c:v>0.79384922401269009</c:v>
                </c:pt>
                <c:pt idx="801">
                  <c:v>0.48490105337921607</c:v>
                </c:pt>
                <c:pt idx="802">
                  <c:v>0.51884494687760696</c:v>
                </c:pt>
                <c:pt idx="803">
                  <c:v>0.420483298751537</c:v>
                </c:pt>
                <c:pt idx="804">
                  <c:v>0.84329145770876612</c:v>
                </c:pt>
                <c:pt idx="805">
                  <c:v>1.1531835277692253</c:v>
                </c:pt>
                <c:pt idx="806">
                  <c:v>0.37148453602664011</c:v>
                </c:pt>
                <c:pt idx="807">
                  <c:v>0.7037759923394733</c:v>
                </c:pt>
                <c:pt idx="808">
                  <c:v>0.46613872440482901</c:v>
                </c:pt>
                <c:pt idx="809">
                  <c:v>0.10605677267362003</c:v>
                </c:pt>
                <c:pt idx="810">
                  <c:v>6.59533757206065E-2</c:v>
                </c:pt>
                <c:pt idx="811">
                  <c:v>-0.84704701096916213</c:v>
                </c:pt>
                <c:pt idx="812">
                  <c:v>2.4846853250756001E-2</c:v>
                </c:pt>
                <c:pt idx="813">
                  <c:v>-0.22104535925442806</c:v>
                </c:pt>
                <c:pt idx="814">
                  <c:v>-0.23098981076217903</c:v>
                </c:pt>
                <c:pt idx="815">
                  <c:v>1.0923735894501929</c:v>
                </c:pt>
                <c:pt idx="816">
                  <c:v>0</c:v>
                </c:pt>
                <c:pt idx="817">
                  <c:v>0</c:v>
                </c:pt>
                <c:pt idx="818">
                  <c:v>3.3496288401174352</c:v>
                </c:pt>
                <c:pt idx="819">
                  <c:v>0</c:v>
                </c:pt>
                <c:pt idx="820">
                  <c:v>1.45056764971279</c:v>
                </c:pt>
                <c:pt idx="821">
                  <c:v>-2.5692975498539714</c:v>
                </c:pt>
                <c:pt idx="822">
                  <c:v>0</c:v>
                </c:pt>
                <c:pt idx="823">
                  <c:v>2.3861904678607733</c:v>
                </c:pt>
                <c:pt idx="824">
                  <c:v>0</c:v>
                </c:pt>
                <c:pt idx="825">
                  <c:v>1.0060514208864673</c:v>
                </c:pt>
                <c:pt idx="826">
                  <c:v>2.6749600388989343</c:v>
                </c:pt>
                <c:pt idx="827">
                  <c:v>1.3713001576448507</c:v>
                </c:pt>
                <c:pt idx="828">
                  <c:v>0</c:v>
                </c:pt>
                <c:pt idx="829">
                  <c:v>0</c:v>
                </c:pt>
                <c:pt idx="830">
                  <c:v>-0.30509547622023098</c:v>
                </c:pt>
                <c:pt idx="831">
                  <c:v>2.4895688629063911E-2</c:v>
                </c:pt>
                <c:pt idx="832">
                  <c:v>2.2469524781769712</c:v>
                </c:pt>
                <c:pt idx="833">
                  <c:v>0</c:v>
                </c:pt>
                <c:pt idx="834">
                  <c:v>0</c:v>
                </c:pt>
                <c:pt idx="835">
                  <c:v>1.4755353188954248</c:v>
                </c:pt>
                <c:pt idx="836">
                  <c:v>-3.8499276958395448</c:v>
                </c:pt>
                <c:pt idx="837">
                  <c:v>-8.0138409505983818E-2</c:v>
                </c:pt>
                <c:pt idx="838">
                  <c:v>0</c:v>
                </c:pt>
                <c:pt idx="839">
                  <c:v>0</c:v>
                </c:pt>
                <c:pt idx="840">
                  <c:v>1.3538864784625899</c:v>
                </c:pt>
                <c:pt idx="841">
                  <c:v>0</c:v>
                </c:pt>
                <c:pt idx="842">
                  <c:v>-38.898273321519135</c:v>
                </c:pt>
                <c:pt idx="843">
                  <c:v>1.1255368976814097</c:v>
                </c:pt>
                <c:pt idx="844">
                  <c:v>1.5726821193817415</c:v>
                </c:pt>
                <c:pt idx="845">
                  <c:v>0</c:v>
                </c:pt>
                <c:pt idx="846">
                  <c:v>-2.1827569085371872</c:v>
                </c:pt>
                <c:pt idx="847">
                  <c:v>-0.16159925309709608</c:v>
                </c:pt>
                <c:pt idx="848">
                  <c:v>0.63812422819656411</c:v>
                </c:pt>
                <c:pt idx="849">
                  <c:v>7.2279432254930318E-2</c:v>
                </c:pt>
                <c:pt idx="850">
                  <c:v>-0.46646057075475311</c:v>
                </c:pt>
                <c:pt idx="851">
                  <c:v>-1.560602913909602</c:v>
                </c:pt>
                <c:pt idx="852">
                  <c:v>1.3875386806583778</c:v>
                </c:pt>
                <c:pt idx="853">
                  <c:v>0</c:v>
                </c:pt>
                <c:pt idx="854">
                  <c:v>0</c:v>
                </c:pt>
                <c:pt idx="855">
                  <c:v>2.1787458377634645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-0.7811642478879568</c:v>
                </c:pt>
                <c:pt idx="861">
                  <c:v>0.68880911794766209</c:v>
                </c:pt>
                <c:pt idx="862">
                  <c:v>0</c:v>
                </c:pt>
                <c:pt idx="863">
                  <c:v>-1.428300537853822</c:v>
                </c:pt>
                <c:pt idx="864">
                  <c:v>-41.793955533720911</c:v>
                </c:pt>
                <c:pt idx="865">
                  <c:v>0.82986593054785407</c:v>
                </c:pt>
                <c:pt idx="866">
                  <c:v>-1.7311839545178713</c:v>
                </c:pt>
                <c:pt idx="867">
                  <c:v>0</c:v>
                </c:pt>
                <c:pt idx="868">
                  <c:v>-2.266308013187007</c:v>
                </c:pt>
                <c:pt idx="869">
                  <c:v>0</c:v>
                </c:pt>
                <c:pt idx="870">
                  <c:v>0</c:v>
                </c:pt>
                <c:pt idx="871">
                  <c:v>-1.950148791294017</c:v>
                </c:pt>
                <c:pt idx="872">
                  <c:v>0.48889114413095408</c:v>
                </c:pt>
                <c:pt idx="873">
                  <c:v>-21.416652835366666</c:v>
                </c:pt>
                <c:pt idx="874">
                  <c:v>0</c:v>
                </c:pt>
                <c:pt idx="875">
                  <c:v>0</c:v>
                </c:pt>
                <c:pt idx="876">
                  <c:v>2.761464107323421</c:v>
                </c:pt>
                <c:pt idx="877">
                  <c:v>0</c:v>
                </c:pt>
                <c:pt idx="878">
                  <c:v>0.65160618856319219</c:v>
                </c:pt>
                <c:pt idx="879">
                  <c:v>-4.2440933385893453</c:v>
                </c:pt>
                <c:pt idx="880">
                  <c:v>0.90934061215585416</c:v>
                </c:pt>
                <c:pt idx="881">
                  <c:v>2.1255990772534452</c:v>
                </c:pt>
                <c:pt idx="882">
                  <c:v>1051.5155187816704</c:v>
                </c:pt>
                <c:pt idx="883">
                  <c:v>0</c:v>
                </c:pt>
                <c:pt idx="884">
                  <c:v>-4.0342400312684103E-3</c:v>
                </c:pt>
                <c:pt idx="885">
                  <c:v>1.012831950010231</c:v>
                </c:pt>
                <c:pt idx="886">
                  <c:v>1.484864179970441</c:v>
                </c:pt>
                <c:pt idx="887">
                  <c:v>-0.50936710496602577</c:v>
                </c:pt>
                <c:pt idx="888">
                  <c:v>0.57908942218540016</c:v>
                </c:pt>
                <c:pt idx="889">
                  <c:v>0</c:v>
                </c:pt>
                <c:pt idx="890">
                  <c:v>0</c:v>
                </c:pt>
                <c:pt idx="891">
                  <c:v>1.9414670667091678</c:v>
                </c:pt>
                <c:pt idx="892">
                  <c:v>-13.385972032266702</c:v>
                </c:pt>
                <c:pt idx="893">
                  <c:v>1.1226973113107113</c:v>
                </c:pt>
                <c:pt idx="894">
                  <c:v>0</c:v>
                </c:pt>
                <c:pt idx="895">
                  <c:v>0</c:v>
                </c:pt>
                <c:pt idx="896">
                  <c:v>-1.3251159319912045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</c:ser>
        <c:ser>
          <c:idx val="1"/>
          <c:order val="2"/>
          <c:tx>
            <c:v>+ Std Error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'09FCNM2'!$B$32:$B$1031</c:f>
              <c:numCache>
                <c:formatCode>0.00</c:formatCode>
                <c:ptCount val="1000"/>
                <c:pt idx="0">
                  <c:v>2022.6399999999999</c:v>
                </c:pt>
                <c:pt idx="1">
                  <c:v>2020.02</c:v>
                </c:pt>
                <c:pt idx="2">
                  <c:v>2017.4</c:v>
                </c:pt>
                <c:pt idx="3">
                  <c:v>2014.78</c:v>
                </c:pt>
                <c:pt idx="4">
                  <c:v>2012.1599999999999</c:v>
                </c:pt>
                <c:pt idx="5">
                  <c:v>2009.54</c:v>
                </c:pt>
                <c:pt idx="6">
                  <c:v>2006.92</c:v>
                </c:pt>
                <c:pt idx="7">
                  <c:v>2004.3</c:v>
                </c:pt>
                <c:pt idx="8">
                  <c:v>2001.6799999999998</c:v>
                </c:pt>
                <c:pt idx="9">
                  <c:v>1999.06</c:v>
                </c:pt>
                <c:pt idx="10">
                  <c:v>1996.44</c:v>
                </c:pt>
                <c:pt idx="11">
                  <c:v>1993.82</c:v>
                </c:pt>
                <c:pt idx="12">
                  <c:v>1991.2</c:v>
                </c:pt>
                <c:pt idx="13">
                  <c:v>1988.58</c:v>
                </c:pt>
                <c:pt idx="14">
                  <c:v>1985.96</c:v>
                </c:pt>
                <c:pt idx="15">
                  <c:v>1983.34</c:v>
                </c:pt>
                <c:pt idx="16">
                  <c:v>1980.72</c:v>
                </c:pt>
                <c:pt idx="17">
                  <c:v>1978.1</c:v>
                </c:pt>
                <c:pt idx="18">
                  <c:v>1975.48</c:v>
                </c:pt>
                <c:pt idx="19">
                  <c:v>1972.86</c:v>
                </c:pt>
                <c:pt idx="20">
                  <c:v>1970.24</c:v>
                </c:pt>
                <c:pt idx="21">
                  <c:v>1967.62</c:v>
                </c:pt>
                <c:pt idx="22">
                  <c:v>1965</c:v>
                </c:pt>
                <c:pt idx="23">
                  <c:v>1962.3799999999999</c:v>
                </c:pt>
                <c:pt idx="24">
                  <c:v>1959.76</c:v>
                </c:pt>
                <c:pt idx="25">
                  <c:v>1957.1399999999999</c:v>
                </c:pt>
                <c:pt idx="26">
                  <c:v>1954.52</c:v>
                </c:pt>
                <c:pt idx="27">
                  <c:v>1951.9</c:v>
                </c:pt>
                <c:pt idx="28">
                  <c:v>1949.28</c:v>
                </c:pt>
                <c:pt idx="29">
                  <c:v>1946.6599999999999</c:v>
                </c:pt>
                <c:pt idx="30">
                  <c:v>1944.04</c:v>
                </c:pt>
                <c:pt idx="31">
                  <c:v>1941.42</c:v>
                </c:pt>
                <c:pt idx="32">
                  <c:v>1938.8</c:v>
                </c:pt>
                <c:pt idx="33">
                  <c:v>1936.1799999999998</c:v>
                </c:pt>
                <c:pt idx="34">
                  <c:v>1933.56</c:v>
                </c:pt>
                <c:pt idx="35">
                  <c:v>1930.94</c:v>
                </c:pt>
                <c:pt idx="36">
                  <c:v>1928.32</c:v>
                </c:pt>
                <c:pt idx="37">
                  <c:v>1925.7</c:v>
                </c:pt>
                <c:pt idx="38">
                  <c:v>1923.08</c:v>
                </c:pt>
                <c:pt idx="39">
                  <c:v>1920.46</c:v>
                </c:pt>
                <c:pt idx="40">
                  <c:v>1917.84</c:v>
                </c:pt>
                <c:pt idx="41">
                  <c:v>1915.22</c:v>
                </c:pt>
                <c:pt idx="42">
                  <c:v>1912.6</c:v>
                </c:pt>
                <c:pt idx="43">
                  <c:v>1909.98</c:v>
                </c:pt>
                <c:pt idx="44">
                  <c:v>1907.36</c:v>
                </c:pt>
                <c:pt idx="45">
                  <c:v>1904.74</c:v>
                </c:pt>
                <c:pt idx="46">
                  <c:v>1902.12</c:v>
                </c:pt>
                <c:pt idx="47">
                  <c:v>1899.5</c:v>
                </c:pt>
                <c:pt idx="48">
                  <c:v>1896.8799999999999</c:v>
                </c:pt>
                <c:pt idx="49">
                  <c:v>1894.26</c:v>
                </c:pt>
                <c:pt idx="50">
                  <c:v>1891.6399999999999</c:v>
                </c:pt>
                <c:pt idx="51">
                  <c:v>1889.02</c:v>
                </c:pt>
                <c:pt idx="52">
                  <c:v>1886.4</c:v>
                </c:pt>
                <c:pt idx="53">
                  <c:v>1883.78</c:v>
                </c:pt>
                <c:pt idx="54">
                  <c:v>1881.1599999999999</c:v>
                </c:pt>
                <c:pt idx="55">
                  <c:v>1878.54</c:v>
                </c:pt>
                <c:pt idx="56">
                  <c:v>1875.92</c:v>
                </c:pt>
                <c:pt idx="57">
                  <c:v>1873.3</c:v>
                </c:pt>
                <c:pt idx="58">
                  <c:v>1870.6799999999998</c:v>
                </c:pt>
                <c:pt idx="59">
                  <c:v>1868.06</c:v>
                </c:pt>
                <c:pt idx="60">
                  <c:v>1865.44</c:v>
                </c:pt>
                <c:pt idx="61">
                  <c:v>1862.82</c:v>
                </c:pt>
                <c:pt idx="62">
                  <c:v>1860.2</c:v>
                </c:pt>
                <c:pt idx="63">
                  <c:v>1857.58</c:v>
                </c:pt>
                <c:pt idx="64">
                  <c:v>1854.96</c:v>
                </c:pt>
                <c:pt idx="65">
                  <c:v>1852.34</c:v>
                </c:pt>
                <c:pt idx="66">
                  <c:v>1849.72</c:v>
                </c:pt>
                <c:pt idx="67">
                  <c:v>1847.1</c:v>
                </c:pt>
                <c:pt idx="68">
                  <c:v>1844.48</c:v>
                </c:pt>
                <c:pt idx="69">
                  <c:v>1841.86</c:v>
                </c:pt>
                <c:pt idx="70">
                  <c:v>1839.24</c:v>
                </c:pt>
                <c:pt idx="71">
                  <c:v>1836.62</c:v>
                </c:pt>
                <c:pt idx="72">
                  <c:v>1834</c:v>
                </c:pt>
                <c:pt idx="73">
                  <c:v>1831.3799999999999</c:v>
                </c:pt>
                <c:pt idx="74">
                  <c:v>1828.76</c:v>
                </c:pt>
                <c:pt idx="75">
                  <c:v>1826.1399999999999</c:v>
                </c:pt>
                <c:pt idx="76">
                  <c:v>1823.52</c:v>
                </c:pt>
                <c:pt idx="77">
                  <c:v>1820.9</c:v>
                </c:pt>
                <c:pt idx="78">
                  <c:v>1818.28</c:v>
                </c:pt>
                <c:pt idx="79">
                  <c:v>1815.6599999999999</c:v>
                </c:pt>
                <c:pt idx="80">
                  <c:v>1813.04</c:v>
                </c:pt>
                <c:pt idx="81">
                  <c:v>1810.42</c:v>
                </c:pt>
                <c:pt idx="82">
                  <c:v>1807.8</c:v>
                </c:pt>
                <c:pt idx="83">
                  <c:v>1805.1799999999998</c:v>
                </c:pt>
                <c:pt idx="84">
                  <c:v>1802.56</c:v>
                </c:pt>
                <c:pt idx="85">
                  <c:v>1799.94</c:v>
                </c:pt>
                <c:pt idx="86">
                  <c:v>1797.32</c:v>
                </c:pt>
                <c:pt idx="87">
                  <c:v>1794.7</c:v>
                </c:pt>
                <c:pt idx="88">
                  <c:v>1792.08</c:v>
                </c:pt>
                <c:pt idx="89">
                  <c:v>1789.46</c:v>
                </c:pt>
                <c:pt idx="90">
                  <c:v>1786.84</c:v>
                </c:pt>
                <c:pt idx="91">
                  <c:v>1784.22</c:v>
                </c:pt>
                <c:pt idx="92">
                  <c:v>1781.6</c:v>
                </c:pt>
                <c:pt idx="93">
                  <c:v>1778.98</c:v>
                </c:pt>
                <c:pt idx="94">
                  <c:v>1776.36</c:v>
                </c:pt>
                <c:pt idx="95">
                  <c:v>1773.74</c:v>
                </c:pt>
                <c:pt idx="96">
                  <c:v>1771.12</c:v>
                </c:pt>
                <c:pt idx="97">
                  <c:v>1768.5</c:v>
                </c:pt>
                <c:pt idx="98">
                  <c:v>1765.8799999999999</c:v>
                </c:pt>
                <c:pt idx="99">
                  <c:v>1763.26</c:v>
                </c:pt>
                <c:pt idx="100">
                  <c:v>1760.6399999999999</c:v>
                </c:pt>
                <c:pt idx="101">
                  <c:v>1758.02</c:v>
                </c:pt>
                <c:pt idx="102">
                  <c:v>1755.4</c:v>
                </c:pt>
                <c:pt idx="103">
                  <c:v>1752.78</c:v>
                </c:pt>
                <c:pt idx="104">
                  <c:v>1750.1599999999999</c:v>
                </c:pt>
                <c:pt idx="105">
                  <c:v>1747.54</c:v>
                </c:pt>
                <c:pt idx="106">
                  <c:v>1744.92</c:v>
                </c:pt>
                <c:pt idx="107">
                  <c:v>1742.3</c:v>
                </c:pt>
                <c:pt idx="108">
                  <c:v>1739.6799999999998</c:v>
                </c:pt>
                <c:pt idx="109">
                  <c:v>1737.06</c:v>
                </c:pt>
                <c:pt idx="110">
                  <c:v>1734.44</c:v>
                </c:pt>
                <c:pt idx="111">
                  <c:v>1731.82</c:v>
                </c:pt>
                <c:pt idx="112">
                  <c:v>1729.2</c:v>
                </c:pt>
                <c:pt idx="113">
                  <c:v>1726.58</c:v>
                </c:pt>
                <c:pt idx="114">
                  <c:v>1723.96</c:v>
                </c:pt>
                <c:pt idx="115">
                  <c:v>1721.34</c:v>
                </c:pt>
                <c:pt idx="116">
                  <c:v>1718.72</c:v>
                </c:pt>
                <c:pt idx="117">
                  <c:v>1716.1</c:v>
                </c:pt>
                <c:pt idx="118">
                  <c:v>1713.48</c:v>
                </c:pt>
                <c:pt idx="119">
                  <c:v>1710.86</c:v>
                </c:pt>
                <c:pt idx="120">
                  <c:v>1708.24</c:v>
                </c:pt>
                <c:pt idx="121">
                  <c:v>1705.62</c:v>
                </c:pt>
                <c:pt idx="122">
                  <c:v>1703</c:v>
                </c:pt>
                <c:pt idx="123">
                  <c:v>1700.3799999999999</c:v>
                </c:pt>
                <c:pt idx="124">
                  <c:v>1697.76</c:v>
                </c:pt>
                <c:pt idx="125">
                  <c:v>1695.1399999999999</c:v>
                </c:pt>
                <c:pt idx="126">
                  <c:v>1692.52</c:v>
                </c:pt>
                <c:pt idx="127">
                  <c:v>1689.9</c:v>
                </c:pt>
                <c:pt idx="128">
                  <c:v>1687.28</c:v>
                </c:pt>
                <c:pt idx="129">
                  <c:v>1684.6599999999999</c:v>
                </c:pt>
                <c:pt idx="130">
                  <c:v>1682.04</c:v>
                </c:pt>
                <c:pt idx="131">
                  <c:v>1679.42</c:v>
                </c:pt>
                <c:pt idx="132">
                  <c:v>1676.8</c:v>
                </c:pt>
                <c:pt idx="133">
                  <c:v>1674.1799999999998</c:v>
                </c:pt>
                <c:pt idx="134">
                  <c:v>1671.56</c:v>
                </c:pt>
                <c:pt idx="135">
                  <c:v>1668.94</c:v>
                </c:pt>
                <c:pt idx="136">
                  <c:v>1666.32</c:v>
                </c:pt>
                <c:pt idx="137">
                  <c:v>1663.7</c:v>
                </c:pt>
                <c:pt idx="138">
                  <c:v>1661.08</c:v>
                </c:pt>
                <c:pt idx="139">
                  <c:v>1658.46</c:v>
                </c:pt>
                <c:pt idx="140">
                  <c:v>1655.84</c:v>
                </c:pt>
                <c:pt idx="141">
                  <c:v>1653.22</c:v>
                </c:pt>
                <c:pt idx="142">
                  <c:v>1650.6</c:v>
                </c:pt>
                <c:pt idx="143">
                  <c:v>1647.98</c:v>
                </c:pt>
                <c:pt idx="144">
                  <c:v>1645.36</c:v>
                </c:pt>
                <c:pt idx="145">
                  <c:v>1642.74</c:v>
                </c:pt>
                <c:pt idx="146">
                  <c:v>1640.12</c:v>
                </c:pt>
                <c:pt idx="147">
                  <c:v>1637.5</c:v>
                </c:pt>
                <c:pt idx="148">
                  <c:v>1634.8799999999999</c:v>
                </c:pt>
                <c:pt idx="149">
                  <c:v>1632.26</c:v>
                </c:pt>
                <c:pt idx="150">
                  <c:v>1629.6399999999999</c:v>
                </c:pt>
                <c:pt idx="151">
                  <c:v>1627.02</c:v>
                </c:pt>
                <c:pt idx="152">
                  <c:v>1624.4</c:v>
                </c:pt>
                <c:pt idx="153">
                  <c:v>1621.78</c:v>
                </c:pt>
                <c:pt idx="154">
                  <c:v>1619.1599999999999</c:v>
                </c:pt>
                <c:pt idx="155">
                  <c:v>1616.54</c:v>
                </c:pt>
                <c:pt idx="156">
                  <c:v>1613.92</c:v>
                </c:pt>
                <c:pt idx="157">
                  <c:v>1611.3</c:v>
                </c:pt>
                <c:pt idx="158">
                  <c:v>1608.6799999999998</c:v>
                </c:pt>
                <c:pt idx="159">
                  <c:v>1606.06</c:v>
                </c:pt>
                <c:pt idx="160">
                  <c:v>1603.44</c:v>
                </c:pt>
                <c:pt idx="161">
                  <c:v>1600.82</c:v>
                </c:pt>
                <c:pt idx="162">
                  <c:v>1598.2</c:v>
                </c:pt>
                <c:pt idx="163">
                  <c:v>1595.58</c:v>
                </c:pt>
                <c:pt idx="164">
                  <c:v>1592.96</c:v>
                </c:pt>
                <c:pt idx="165">
                  <c:v>1590.34</c:v>
                </c:pt>
                <c:pt idx="166">
                  <c:v>1587.72</c:v>
                </c:pt>
                <c:pt idx="167">
                  <c:v>1585.1</c:v>
                </c:pt>
                <c:pt idx="168">
                  <c:v>1582.48</c:v>
                </c:pt>
                <c:pt idx="169">
                  <c:v>1579.86</c:v>
                </c:pt>
                <c:pt idx="170">
                  <c:v>1577.24</c:v>
                </c:pt>
                <c:pt idx="171">
                  <c:v>1574.62</c:v>
                </c:pt>
                <c:pt idx="172">
                  <c:v>1572</c:v>
                </c:pt>
                <c:pt idx="173">
                  <c:v>1569.3799999999999</c:v>
                </c:pt>
                <c:pt idx="174">
                  <c:v>1566.76</c:v>
                </c:pt>
                <c:pt idx="175">
                  <c:v>1564.1399999999999</c:v>
                </c:pt>
                <c:pt idx="176">
                  <c:v>1561.52</c:v>
                </c:pt>
                <c:pt idx="177">
                  <c:v>1558.9</c:v>
                </c:pt>
                <c:pt idx="178">
                  <c:v>1556.28</c:v>
                </c:pt>
                <c:pt idx="179">
                  <c:v>1553.6599999999999</c:v>
                </c:pt>
                <c:pt idx="180">
                  <c:v>1551.04</c:v>
                </c:pt>
                <c:pt idx="181">
                  <c:v>1548.42</c:v>
                </c:pt>
                <c:pt idx="182">
                  <c:v>1545.8</c:v>
                </c:pt>
                <c:pt idx="183">
                  <c:v>1543.1799999999998</c:v>
                </c:pt>
                <c:pt idx="184">
                  <c:v>1540.56</c:v>
                </c:pt>
                <c:pt idx="185">
                  <c:v>1537.94</c:v>
                </c:pt>
                <c:pt idx="186">
                  <c:v>1535.32</c:v>
                </c:pt>
                <c:pt idx="187">
                  <c:v>1532.7</c:v>
                </c:pt>
                <c:pt idx="188">
                  <c:v>1530.08</c:v>
                </c:pt>
                <c:pt idx="189">
                  <c:v>1527.46</c:v>
                </c:pt>
                <c:pt idx="190">
                  <c:v>1524.84</c:v>
                </c:pt>
                <c:pt idx="191">
                  <c:v>1522.22</c:v>
                </c:pt>
                <c:pt idx="192">
                  <c:v>1519.6</c:v>
                </c:pt>
                <c:pt idx="193">
                  <c:v>1516.98</c:v>
                </c:pt>
                <c:pt idx="194">
                  <c:v>1514.36</c:v>
                </c:pt>
                <c:pt idx="195">
                  <c:v>1511.74</c:v>
                </c:pt>
                <c:pt idx="196">
                  <c:v>1509.12</c:v>
                </c:pt>
                <c:pt idx="197">
                  <c:v>1506.5</c:v>
                </c:pt>
                <c:pt idx="198">
                  <c:v>1503.8799999999999</c:v>
                </c:pt>
                <c:pt idx="199">
                  <c:v>1501.26</c:v>
                </c:pt>
                <c:pt idx="200">
                  <c:v>1498.6399999999999</c:v>
                </c:pt>
                <c:pt idx="201">
                  <c:v>1496.02</c:v>
                </c:pt>
                <c:pt idx="202">
                  <c:v>1493.4</c:v>
                </c:pt>
                <c:pt idx="203">
                  <c:v>1490.78</c:v>
                </c:pt>
                <c:pt idx="204">
                  <c:v>1488.1599999999999</c:v>
                </c:pt>
                <c:pt idx="205">
                  <c:v>1485.54</c:v>
                </c:pt>
                <c:pt idx="206">
                  <c:v>1482.92</c:v>
                </c:pt>
                <c:pt idx="207">
                  <c:v>1480.3</c:v>
                </c:pt>
                <c:pt idx="208">
                  <c:v>1477.6799999999998</c:v>
                </c:pt>
                <c:pt idx="209">
                  <c:v>1475.06</c:v>
                </c:pt>
                <c:pt idx="210">
                  <c:v>1472.44</c:v>
                </c:pt>
                <c:pt idx="211">
                  <c:v>1469.82</c:v>
                </c:pt>
                <c:pt idx="212">
                  <c:v>1467.2</c:v>
                </c:pt>
                <c:pt idx="213">
                  <c:v>1464.58</c:v>
                </c:pt>
                <c:pt idx="214">
                  <c:v>1461.96</c:v>
                </c:pt>
                <c:pt idx="215">
                  <c:v>1459.34</c:v>
                </c:pt>
                <c:pt idx="216">
                  <c:v>1456.72</c:v>
                </c:pt>
                <c:pt idx="217">
                  <c:v>1454.1</c:v>
                </c:pt>
                <c:pt idx="218">
                  <c:v>1451.48</c:v>
                </c:pt>
                <c:pt idx="219">
                  <c:v>1448.86</c:v>
                </c:pt>
                <c:pt idx="220">
                  <c:v>1446.24</c:v>
                </c:pt>
                <c:pt idx="221">
                  <c:v>1443.62</c:v>
                </c:pt>
                <c:pt idx="222">
                  <c:v>1441</c:v>
                </c:pt>
                <c:pt idx="223">
                  <c:v>1438.3799999999999</c:v>
                </c:pt>
                <c:pt idx="224">
                  <c:v>1435.76</c:v>
                </c:pt>
                <c:pt idx="225">
                  <c:v>1433.1399999999999</c:v>
                </c:pt>
                <c:pt idx="226">
                  <c:v>1430.52</c:v>
                </c:pt>
                <c:pt idx="227">
                  <c:v>1427.9</c:v>
                </c:pt>
                <c:pt idx="228">
                  <c:v>1425.28</c:v>
                </c:pt>
                <c:pt idx="229">
                  <c:v>1422.6599999999999</c:v>
                </c:pt>
                <c:pt idx="230">
                  <c:v>1420.04</c:v>
                </c:pt>
                <c:pt idx="231">
                  <c:v>1417.42</c:v>
                </c:pt>
                <c:pt idx="232">
                  <c:v>1414.8</c:v>
                </c:pt>
                <c:pt idx="233">
                  <c:v>1412.1799999999998</c:v>
                </c:pt>
                <c:pt idx="234">
                  <c:v>1409.56</c:v>
                </c:pt>
                <c:pt idx="235">
                  <c:v>1406.94</c:v>
                </c:pt>
                <c:pt idx="236">
                  <c:v>1404.32</c:v>
                </c:pt>
                <c:pt idx="237">
                  <c:v>1401.7</c:v>
                </c:pt>
                <c:pt idx="238">
                  <c:v>1399.08</c:v>
                </c:pt>
                <c:pt idx="239">
                  <c:v>1396.46</c:v>
                </c:pt>
                <c:pt idx="240">
                  <c:v>1393.84</c:v>
                </c:pt>
                <c:pt idx="241">
                  <c:v>1391.22</c:v>
                </c:pt>
                <c:pt idx="242">
                  <c:v>1388.6</c:v>
                </c:pt>
                <c:pt idx="243">
                  <c:v>1385.98</c:v>
                </c:pt>
                <c:pt idx="244">
                  <c:v>1383.36</c:v>
                </c:pt>
                <c:pt idx="245">
                  <c:v>1380.74</c:v>
                </c:pt>
                <c:pt idx="246">
                  <c:v>1378.12</c:v>
                </c:pt>
                <c:pt idx="247">
                  <c:v>1375.5</c:v>
                </c:pt>
                <c:pt idx="248">
                  <c:v>1372.8799999999999</c:v>
                </c:pt>
                <c:pt idx="249">
                  <c:v>1370.26</c:v>
                </c:pt>
                <c:pt idx="250">
                  <c:v>1367.6399999999999</c:v>
                </c:pt>
                <c:pt idx="251">
                  <c:v>1365.02</c:v>
                </c:pt>
                <c:pt idx="252">
                  <c:v>1362.4</c:v>
                </c:pt>
                <c:pt idx="253">
                  <c:v>1359.78</c:v>
                </c:pt>
                <c:pt idx="254">
                  <c:v>1357.1599999999999</c:v>
                </c:pt>
                <c:pt idx="255">
                  <c:v>1354.54</c:v>
                </c:pt>
                <c:pt idx="256">
                  <c:v>1351.92</c:v>
                </c:pt>
                <c:pt idx="257">
                  <c:v>1349.3</c:v>
                </c:pt>
                <c:pt idx="258">
                  <c:v>1346.6799999999998</c:v>
                </c:pt>
                <c:pt idx="259">
                  <c:v>1344.06</c:v>
                </c:pt>
                <c:pt idx="260">
                  <c:v>1341.44</c:v>
                </c:pt>
                <c:pt idx="261">
                  <c:v>1338.82</c:v>
                </c:pt>
                <c:pt idx="262">
                  <c:v>1336.2</c:v>
                </c:pt>
                <c:pt idx="263">
                  <c:v>1333.58</c:v>
                </c:pt>
                <c:pt idx="264">
                  <c:v>1330.96</c:v>
                </c:pt>
                <c:pt idx="265">
                  <c:v>1328.34</c:v>
                </c:pt>
                <c:pt idx="266">
                  <c:v>1325.72</c:v>
                </c:pt>
                <c:pt idx="267">
                  <c:v>1323.1</c:v>
                </c:pt>
                <c:pt idx="268">
                  <c:v>1320.48</c:v>
                </c:pt>
                <c:pt idx="269">
                  <c:v>1317.86</c:v>
                </c:pt>
                <c:pt idx="270">
                  <c:v>1315.24</c:v>
                </c:pt>
                <c:pt idx="271">
                  <c:v>1312.62</c:v>
                </c:pt>
                <c:pt idx="272">
                  <c:v>1310</c:v>
                </c:pt>
                <c:pt idx="273">
                  <c:v>1307.3799999999999</c:v>
                </c:pt>
                <c:pt idx="274">
                  <c:v>1304.76</c:v>
                </c:pt>
                <c:pt idx="275">
                  <c:v>1302.1399999999999</c:v>
                </c:pt>
                <c:pt idx="276">
                  <c:v>1299.52</c:v>
                </c:pt>
                <c:pt idx="277">
                  <c:v>1296.9000000000001</c:v>
                </c:pt>
                <c:pt idx="278">
                  <c:v>1294.28</c:v>
                </c:pt>
                <c:pt idx="279">
                  <c:v>1291.6599999999999</c:v>
                </c:pt>
                <c:pt idx="280">
                  <c:v>1289.04</c:v>
                </c:pt>
                <c:pt idx="281">
                  <c:v>1286.42</c:v>
                </c:pt>
                <c:pt idx="282">
                  <c:v>1283.8</c:v>
                </c:pt>
                <c:pt idx="283">
                  <c:v>1281.1799999999998</c:v>
                </c:pt>
                <c:pt idx="284">
                  <c:v>1278.56</c:v>
                </c:pt>
                <c:pt idx="285">
                  <c:v>1275.94</c:v>
                </c:pt>
                <c:pt idx="286">
                  <c:v>1273.32</c:v>
                </c:pt>
                <c:pt idx="287">
                  <c:v>1270.7</c:v>
                </c:pt>
                <c:pt idx="288">
                  <c:v>1268.08</c:v>
                </c:pt>
                <c:pt idx="289">
                  <c:v>1265.46</c:v>
                </c:pt>
                <c:pt idx="290">
                  <c:v>1262.8399999999999</c:v>
                </c:pt>
                <c:pt idx="291">
                  <c:v>1260.22</c:v>
                </c:pt>
                <c:pt idx="292">
                  <c:v>1257.5999999999999</c:v>
                </c:pt>
                <c:pt idx="293">
                  <c:v>1254.98</c:v>
                </c:pt>
                <c:pt idx="294">
                  <c:v>1252.3599999999999</c:v>
                </c:pt>
                <c:pt idx="295">
                  <c:v>1249.74</c:v>
                </c:pt>
                <c:pt idx="296">
                  <c:v>1247.1199999999999</c:v>
                </c:pt>
                <c:pt idx="297">
                  <c:v>1244.5</c:v>
                </c:pt>
                <c:pt idx="298">
                  <c:v>1241.8799999999999</c:v>
                </c:pt>
                <c:pt idx="299">
                  <c:v>1239.26</c:v>
                </c:pt>
                <c:pt idx="300">
                  <c:v>1236.6399999999999</c:v>
                </c:pt>
                <c:pt idx="301">
                  <c:v>1234.02</c:v>
                </c:pt>
                <c:pt idx="302">
                  <c:v>1231.4000000000001</c:v>
                </c:pt>
                <c:pt idx="303">
                  <c:v>1228.78</c:v>
                </c:pt>
                <c:pt idx="304">
                  <c:v>1226.1599999999999</c:v>
                </c:pt>
                <c:pt idx="305">
                  <c:v>1223.54</c:v>
                </c:pt>
                <c:pt idx="306">
                  <c:v>1220.92</c:v>
                </c:pt>
                <c:pt idx="307">
                  <c:v>1218.3</c:v>
                </c:pt>
                <c:pt idx="308">
                  <c:v>1215.6799999999998</c:v>
                </c:pt>
                <c:pt idx="309">
                  <c:v>1213.06</c:v>
                </c:pt>
                <c:pt idx="310">
                  <c:v>1210.44</c:v>
                </c:pt>
                <c:pt idx="311">
                  <c:v>1207.82</c:v>
                </c:pt>
                <c:pt idx="312">
                  <c:v>1205.2</c:v>
                </c:pt>
                <c:pt idx="313">
                  <c:v>1202.58</c:v>
                </c:pt>
                <c:pt idx="314">
                  <c:v>1199.96</c:v>
                </c:pt>
                <c:pt idx="315">
                  <c:v>1197.3399999999999</c:v>
                </c:pt>
                <c:pt idx="316">
                  <c:v>1194.72</c:v>
                </c:pt>
                <c:pt idx="317">
                  <c:v>1192.0999999999999</c:v>
                </c:pt>
                <c:pt idx="318">
                  <c:v>1189.48</c:v>
                </c:pt>
                <c:pt idx="319">
                  <c:v>1186.8599999999999</c:v>
                </c:pt>
                <c:pt idx="320">
                  <c:v>1184.24</c:v>
                </c:pt>
                <c:pt idx="321">
                  <c:v>1181.6199999999999</c:v>
                </c:pt>
                <c:pt idx="322">
                  <c:v>1179</c:v>
                </c:pt>
                <c:pt idx="323">
                  <c:v>1176.3799999999999</c:v>
                </c:pt>
                <c:pt idx="324">
                  <c:v>1173.76</c:v>
                </c:pt>
                <c:pt idx="325">
                  <c:v>1171.1399999999999</c:v>
                </c:pt>
                <c:pt idx="326">
                  <c:v>1168.52</c:v>
                </c:pt>
                <c:pt idx="327">
                  <c:v>1165.9000000000001</c:v>
                </c:pt>
                <c:pt idx="328">
                  <c:v>1163.28</c:v>
                </c:pt>
                <c:pt idx="329">
                  <c:v>1160.6599999999999</c:v>
                </c:pt>
                <c:pt idx="330">
                  <c:v>1158.04</c:v>
                </c:pt>
                <c:pt idx="331">
                  <c:v>1155.42</c:v>
                </c:pt>
                <c:pt idx="332">
                  <c:v>1152.8</c:v>
                </c:pt>
                <c:pt idx="333">
                  <c:v>1150.1799999999998</c:v>
                </c:pt>
                <c:pt idx="334">
                  <c:v>1147.56</c:v>
                </c:pt>
                <c:pt idx="335">
                  <c:v>1144.94</c:v>
                </c:pt>
                <c:pt idx="336">
                  <c:v>1142.32</c:v>
                </c:pt>
                <c:pt idx="337">
                  <c:v>1139.7</c:v>
                </c:pt>
                <c:pt idx="338">
                  <c:v>1137.08</c:v>
                </c:pt>
                <c:pt idx="339">
                  <c:v>1134.46</c:v>
                </c:pt>
                <c:pt idx="340">
                  <c:v>1131.8399999999999</c:v>
                </c:pt>
                <c:pt idx="341">
                  <c:v>1129.22</c:v>
                </c:pt>
                <c:pt idx="342">
                  <c:v>1126.5999999999999</c:v>
                </c:pt>
                <c:pt idx="343">
                  <c:v>1123.98</c:v>
                </c:pt>
                <c:pt idx="344">
                  <c:v>1121.3599999999999</c:v>
                </c:pt>
                <c:pt idx="345">
                  <c:v>1118.74</c:v>
                </c:pt>
                <c:pt idx="346">
                  <c:v>1116.1199999999999</c:v>
                </c:pt>
                <c:pt idx="347">
                  <c:v>1113.5</c:v>
                </c:pt>
                <c:pt idx="348">
                  <c:v>1110.8799999999999</c:v>
                </c:pt>
                <c:pt idx="349">
                  <c:v>1108.26</c:v>
                </c:pt>
                <c:pt idx="350">
                  <c:v>1105.6399999999999</c:v>
                </c:pt>
                <c:pt idx="351">
                  <c:v>1103.02</c:v>
                </c:pt>
                <c:pt idx="352">
                  <c:v>1100.4000000000001</c:v>
                </c:pt>
                <c:pt idx="353">
                  <c:v>1097.78</c:v>
                </c:pt>
                <c:pt idx="354">
                  <c:v>1095.1599999999999</c:v>
                </c:pt>
                <c:pt idx="355">
                  <c:v>1092.54</c:v>
                </c:pt>
                <c:pt idx="356">
                  <c:v>1089.92</c:v>
                </c:pt>
                <c:pt idx="357">
                  <c:v>1087.3</c:v>
                </c:pt>
                <c:pt idx="358">
                  <c:v>1084.6799999999998</c:v>
                </c:pt>
                <c:pt idx="359">
                  <c:v>1082.06</c:v>
                </c:pt>
                <c:pt idx="360">
                  <c:v>1079.44</c:v>
                </c:pt>
                <c:pt idx="361">
                  <c:v>1076.82</c:v>
                </c:pt>
                <c:pt idx="362">
                  <c:v>1074.2</c:v>
                </c:pt>
                <c:pt idx="363">
                  <c:v>1071.58</c:v>
                </c:pt>
                <c:pt idx="364">
                  <c:v>1068.96</c:v>
                </c:pt>
                <c:pt idx="365">
                  <c:v>1066.3399999999999</c:v>
                </c:pt>
                <c:pt idx="366">
                  <c:v>1063.72</c:v>
                </c:pt>
                <c:pt idx="367">
                  <c:v>1061.0999999999999</c:v>
                </c:pt>
                <c:pt idx="368">
                  <c:v>1058.48</c:v>
                </c:pt>
                <c:pt idx="369">
                  <c:v>1055.8599999999999</c:v>
                </c:pt>
                <c:pt idx="370">
                  <c:v>1053.24</c:v>
                </c:pt>
                <c:pt idx="371">
                  <c:v>1050.6199999999999</c:v>
                </c:pt>
                <c:pt idx="372">
                  <c:v>1048</c:v>
                </c:pt>
                <c:pt idx="373">
                  <c:v>1045.3799999999999</c:v>
                </c:pt>
                <c:pt idx="374">
                  <c:v>1042.76</c:v>
                </c:pt>
                <c:pt idx="375">
                  <c:v>1040.1399999999999</c:v>
                </c:pt>
                <c:pt idx="376">
                  <c:v>1037.52</c:v>
                </c:pt>
                <c:pt idx="377">
                  <c:v>1034.9000000000001</c:v>
                </c:pt>
                <c:pt idx="378">
                  <c:v>1032.28</c:v>
                </c:pt>
                <c:pt idx="379">
                  <c:v>1029.6599999999999</c:v>
                </c:pt>
                <c:pt idx="380">
                  <c:v>1027.04</c:v>
                </c:pt>
                <c:pt idx="381">
                  <c:v>1024.42</c:v>
                </c:pt>
                <c:pt idx="382">
                  <c:v>1021.8</c:v>
                </c:pt>
                <c:pt idx="383">
                  <c:v>1019.1800000000001</c:v>
                </c:pt>
                <c:pt idx="384">
                  <c:v>1016.56</c:v>
                </c:pt>
                <c:pt idx="385">
                  <c:v>1013.9399999999999</c:v>
                </c:pt>
                <c:pt idx="386">
                  <c:v>1011.3199999999999</c:v>
                </c:pt>
                <c:pt idx="387">
                  <c:v>1008.7</c:v>
                </c:pt>
                <c:pt idx="388">
                  <c:v>1006.08</c:v>
                </c:pt>
                <c:pt idx="389">
                  <c:v>1003.4599999999999</c:v>
                </c:pt>
                <c:pt idx="390">
                  <c:v>1000.8399999999999</c:v>
                </c:pt>
                <c:pt idx="391">
                  <c:v>998.22</c:v>
                </c:pt>
                <c:pt idx="392">
                  <c:v>995.6</c:v>
                </c:pt>
                <c:pt idx="393">
                  <c:v>992.98</c:v>
                </c:pt>
                <c:pt idx="394">
                  <c:v>990.35999999999763</c:v>
                </c:pt>
                <c:pt idx="395">
                  <c:v>987.74</c:v>
                </c:pt>
                <c:pt idx="396">
                  <c:v>985.12</c:v>
                </c:pt>
                <c:pt idx="397">
                  <c:v>982.5</c:v>
                </c:pt>
                <c:pt idx="398">
                  <c:v>979.88</c:v>
                </c:pt>
                <c:pt idx="399">
                  <c:v>977.26</c:v>
                </c:pt>
                <c:pt idx="400">
                  <c:v>974.64</c:v>
                </c:pt>
                <c:pt idx="401">
                  <c:v>972.0200000000001</c:v>
                </c:pt>
                <c:pt idx="402">
                  <c:v>969.40000000000009</c:v>
                </c:pt>
                <c:pt idx="403">
                  <c:v>966.78000000000054</c:v>
                </c:pt>
                <c:pt idx="404">
                  <c:v>964.16000000000008</c:v>
                </c:pt>
                <c:pt idx="405">
                  <c:v>961.54000000000008</c:v>
                </c:pt>
                <c:pt idx="406">
                  <c:v>958.92000000000007</c:v>
                </c:pt>
                <c:pt idx="407">
                  <c:v>956.30000000000007</c:v>
                </c:pt>
                <c:pt idx="408">
                  <c:v>953.68000000000018</c:v>
                </c:pt>
                <c:pt idx="409">
                  <c:v>951.06000000000006</c:v>
                </c:pt>
                <c:pt idx="410">
                  <c:v>948.43999999999937</c:v>
                </c:pt>
                <c:pt idx="411">
                  <c:v>945.81999999999937</c:v>
                </c:pt>
                <c:pt idx="412">
                  <c:v>943.2</c:v>
                </c:pt>
                <c:pt idx="413">
                  <c:v>940.58</c:v>
                </c:pt>
                <c:pt idx="414">
                  <c:v>937.95999999999788</c:v>
                </c:pt>
                <c:pt idx="415">
                  <c:v>935.33999999999787</c:v>
                </c:pt>
                <c:pt idx="416">
                  <c:v>932.72</c:v>
                </c:pt>
                <c:pt idx="417">
                  <c:v>930.1</c:v>
                </c:pt>
                <c:pt idx="418">
                  <c:v>927.48</c:v>
                </c:pt>
                <c:pt idx="419">
                  <c:v>924.85999999999763</c:v>
                </c:pt>
                <c:pt idx="420">
                  <c:v>922.24</c:v>
                </c:pt>
                <c:pt idx="421">
                  <c:v>919.62</c:v>
                </c:pt>
                <c:pt idx="422">
                  <c:v>917</c:v>
                </c:pt>
                <c:pt idx="423">
                  <c:v>914.38</c:v>
                </c:pt>
                <c:pt idx="424">
                  <c:v>911.76</c:v>
                </c:pt>
                <c:pt idx="425">
                  <c:v>909.14</c:v>
                </c:pt>
                <c:pt idx="426">
                  <c:v>906.52</c:v>
                </c:pt>
                <c:pt idx="427">
                  <c:v>903.90000000000009</c:v>
                </c:pt>
                <c:pt idx="428">
                  <c:v>901.28000000000054</c:v>
                </c:pt>
                <c:pt idx="429">
                  <c:v>898.66000000000008</c:v>
                </c:pt>
                <c:pt idx="430">
                  <c:v>896.04000000000008</c:v>
                </c:pt>
                <c:pt idx="431">
                  <c:v>893.42000000000007</c:v>
                </c:pt>
                <c:pt idx="432">
                  <c:v>890.80000000000007</c:v>
                </c:pt>
                <c:pt idx="433">
                  <c:v>888.18000000000018</c:v>
                </c:pt>
                <c:pt idx="434">
                  <c:v>885.56000000000006</c:v>
                </c:pt>
                <c:pt idx="435">
                  <c:v>882.93999999999937</c:v>
                </c:pt>
                <c:pt idx="436">
                  <c:v>880.31999999999937</c:v>
                </c:pt>
                <c:pt idx="437">
                  <c:v>877.7</c:v>
                </c:pt>
                <c:pt idx="438">
                  <c:v>875.08</c:v>
                </c:pt>
                <c:pt idx="439">
                  <c:v>872.45999999999788</c:v>
                </c:pt>
                <c:pt idx="440">
                  <c:v>869.83999999999787</c:v>
                </c:pt>
                <c:pt idx="441">
                  <c:v>867.22</c:v>
                </c:pt>
                <c:pt idx="442">
                  <c:v>864.6</c:v>
                </c:pt>
                <c:pt idx="443">
                  <c:v>861.98</c:v>
                </c:pt>
                <c:pt idx="444">
                  <c:v>859.35999999999763</c:v>
                </c:pt>
                <c:pt idx="445">
                  <c:v>856.74</c:v>
                </c:pt>
                <c:pt idx="446">
                  <c:v>854.12</c:v>
                </c:pt>
                <c:pt idx="447">
                  <c:v>851.5</c:v>
                </c:pt>
                <c:pt idx="448">
                  <c:v>848.88</c:v>
                </c:pt>
                <c:pt idx="449">
                  <c:v>846.26</c:v>
                </c:pt>
                <c:pt idx="450">
                  <c:v>843.64</c:v>
                </c:pt>
                <c:pt idx="451">
                  <c:v>841.02</c:v>
                </c:pt>
                <c:pt idx="452">
                  <c:v>838.40000000000009</c:v>
                </c:pt>
                <c:pt idx="453">
                  <c:v>835.78000000000054</c:v>
                </c:pt>
                <c:pt idx="454">
                  <c:v>833.16000000000008</c:v>
                </c:pt>
                <c:pt idx="455">
                  <c:v>830.54000000000008</c:v>
                </c:pt>
                <c:pt idx="456">
                  <c:v>827.92000000000007</c:v>
                </c:pt>
                <c:pt idx="457">
                  <c:v>825.30000000000007</c:v>
                </c:pt>
                <c:pt idx="458">
                  <c:v>822.68000000000018</c:v>
                </c:pt>
                <c:pt idx="459">
                  <c:v>820.06000000000006</c:v>
                </c:pt>
                <c:pt idx="460">
                  <c:v>817.43999999999937</c:v>
                </c:pt>
                <c:pt idx="461">
                  <c:v>814.81999999999937</c:v>
                </c:pt>
                <c:pt idx="462">
                  <c:v>812.2</c:v>
                </c:pt>
                <c:pt idx="463">
                  <c:v>809.58</c:v>
                </c:pt>
                <c:pt idx="464">
                  <c:v>806.95999999999788</c:v>
                </c:pt>
                <c:pt idx="465">
                  <c:v>804.33999999999787</c:v>
                </c:pt>
                <c:pt idx="466">
                  <c:v>801.72</c:v>
                </c:pt>
                <c:pt idx="467">
                  <c:v>799.1</c:v>
                </c:pt>
                <c:pt idx="468">
                  <c:v>796.48</c:v>
                </c:pt>
                <c:pt idx="469">
                  <c:v>793.85999999999763</c:v>
                </c:pt>
                <c:pt idx="470">
                  <c:v>791.24</c:v>
                </c:pt>
                <c:pt idx="471">
                  <c:v>788.62</c:v>
                </c:pt>
                <c:pt idx="472">
                  <c:v>786</c:v>
                </c:pt>
                <c:pt idx="473">
                  <c:v>783.38</c:v>
                </c:pt>
                <c:pt idx="474">
                  <c:v>780.76</c:v>
                </c:pt>
                <c:pt idx="475">
                  <c:v>778.14</c:v>
                </c:pt>
                <c:pt idx="476">
                  <c:v>775.52</c:v>
                </c:pt>
                <c:pt idx="477">
                  <c:v>772.9</c:v>
                </c:pt>
                <c:pt idx="478">
                  <c:v>770.28000000000054</c:v>
                </c:pt>
                <c:pt idx="479">
                  <c:v>767.66000000000008</c:v>
                </c:pt>
                <c:pt idx="480">
                  <c:v>765.04000000000008</c:v>
                </c:pt>
                <c:pt idx="481">
                  <c:v>762.42000000000007</c:v>
                </c:pt>
                <c:pt idx="482">
                  <c:v>759.80000000000007</c:v>
                </c:pt>
                <c:pt idx="483">
                  <c:v>757.18000000000018</c:v>
                </c:pt>
                <c:pt idx="484">
                  <c:v>754.56000000000006</c:v>
                </c:pt>
                <c:pt idx="485">
                  <c:v>751.93999999999937</c:v>
                </c:pt>
                <c:pt idx="486">
                  <c:v>749.31999999999937</c:v>
                </c:pt>
                <c:pt idx="487">
                  <c:v>746.7</c:v>
                </c:pt>
                <c:pt idx="488">
                  <c:v>744.08</c:v>
                </c:pt>
                <c:pt idx="489">
                  <c:v>741.45999999999788</c:v>
                </c:pt>
                <c:pt idx="490">
                  <c:v>738.83999999999787</c:v>
                </c:pt>
                <c:pt idx="491">
                  <c:v>736.22</c:v>
                </c:pt>
                <c:pt idx="492">
                  <c:v>733.6</c:v>
                </c:pt>
                <c:pt idx="493">
                  <c:v>730.98</c:v>
                </c:pt>
                <c:pt idx="494">
                  <c:v>728.35999999999763</c:v>
                </c:pt>
                <c:pt idx="495">
                  <c:v>725.74</c:v>
                </c:pt>
                <c:pt idx="496">
                  <c:v>723.12</c:v>
                </c:pt>
                <c:pt idx="497">
                  <c:v>720.5</c:v>
                </c:pt>
                <c:pt idx="498">
                  <c:v>717.88</c:v>
                </c:pt>
                <c:pt idx="499">
                  <c:v>715.26</c:v>
                </c:pt>
                <c:pt idx="500">
                  <c:v>712.64</c:v>
                </c:pt>
                <c:pt idx="501">
                  <c:v>710.02</c:v>
                </c:pt>
                <c:pt idx="502">
                  <c:v>707.4</c:v>
                </c:pt>
                <c:pt idx="503">
                  <c:v>704.78000000000054</c:v>
                </c:pt>
                <c:pt idx="504">
                  <c:v>702.16000000000008</c:v>
                </c:pt>
                <c:pt idx="505">
                  <c:v>699.54000000000008</c:v>
                </c:pt>
                <c:pt idx="506">
                  <c:v>696.92000000000007</c:v>
                </c:pt>
                <c:pt idx="507">
                  <c:v>694.30000000000007</c:v>
                </c:pt>
                <c:pt idx="508">
                  <c:v>691.68000000000018</c:v>
                </c:pt>
                <c:pt idx="509">
                  <c:v>689.06000000000006</c:v>
                </c:pt>
                <c:pt idx="510">
                  <c:v>686.43999999999937</c:v>
                </c:pt>
                <c:pt idx="511">
                  <c:v>683.81999999999937</c:v>
                </c:pt>
                <c:pt idx="512">
                  <c:v>681.2</c:v>
                </c:pt>
                <c:pt idx="513">
                  <c:v>678.58</c:v>
                </c:pt>
                <c:pt idx="514">
                  <c:v>675.95999999999788</c:v>
                </c:pt>
                <c:pt idx="515">
                  <c:v>673.33999999999787</c:v>
                </c:pt>
                <c:pt idx="516">
                  <c:v>670.72</c:v>
                </c:pt>
                <c:pt idx="517">
                  <c:v>668.1</c:v>
                </c:pt>
                <c:pt idx="518">
                  <c:v>665.48</c:v>
                </c:pt>
                <c:pt idx="519">
                  <c:v>662.85999999999763</c:v>
                </c:pt>
                <c:pt idx="520">
                  <c:v>660.24</c:v>
                </c:pt>
                <c:pt idx="521">
                  <c:v>657.62</c:v>
                </c:pt>
                <c:pt idx="522">
                  <c:v>655</c:v>
                </c:pt>
                <c:pt idx="523">
                  <c:v>652.38</c:v>
                </c:pt>
                <c:pt idx="524">
                  <c:v>649.76</c:v>
                </c:pt>
                <c:pt idx="525">
                  <c:v>647.14</c:v>
                </c:pt>
                <c:pt idx="526">
                  <c:v>644.52</c:v>
                </c:pt>
                <c:pt idx="527">
                  <c:v>641.9</c:v>
                </c:pt>
                <c:pt idx="528">
                  <c:v>639.28000000000054</c:v>
                </c:pt>
                <c:pt idx="529">
                  <c:v>636.66000000000008</c:v>
                </c:pt>
                <c:pt idx="530">
                  <c:v>634.04000000000008</c:v>
                </c:pt>
                <c:pt idx="531">
                  <c:v>631.42000000000007</c:v>
                </c:pt>
                <c:pt idx="532">
                  <c:v>628.80000000000007</c:v>
                </c:pt>
                <c:pt idx="533">
                  <c:v>626.18000000000018</c:v>
                </c:pt>
                <c:pt idx="534">
                  <c:v>623.56000000000006</c:v>
                </c:pt>
                <c:pt idx="535">
                  <c:v>620.93999999999937</c:v>
                </c:pt>
                <c:pt idx="536">
                  <c:v>618.31999999999937</c:v>
                </c:pt>
                <c:pt idx="537">
                  <c:v>615.70000000000005</c:v>
                </c:pt>
                <c:pt idx="538">
                  <c:v>613.08000000000004</c:v>
                </c:pt>
                <c:pt idx="539">
                  <c:v>610.45999999999788</c:v>
                </c:pt>
                <c:pt idx="540">
                  <c:v>607.83999999999787</c:v>
                </c:pt>
                <c:pt idx="541">
                  <c:v>605.22</c:v>
                </c:pt>
                <c:pt idx="542">
                  <c:v>602.6</c:v>
                </c:pt>
                <c:pt idx="543">
                  <c:v>599.98</c:v>
                </c:pt>
                <c:pt idx="544">
                  <c:v>597.35999999999763</c:v>
                </c:pt>
                <c:pt idx="545">
                  <c:v>594.74</c:v>
                </c:pt>
                <c:pt idx="546">
                  <c:v>592.12</c:v>
                </c:pt>
                <c:pt idx="547">
                  <c:v>589.5</c:v>
                </c:pt>
                <c:pt idx="548">
                  <c:v>586.88</c:v>
                </c:pt>
                <c:pt idx="549">
                  <c:v>584.26</c:v>
                </c:pt>
                <c:pt idx="550">
                  <c:v>581.64</c:v>
                </c:pt>
                <c:pt idx="551">
                  <c:v>579.02</c:v>
                </c:pt>
                <c:pt idx="552">
                  <c:v>576.4</c:v>
                </c:pt>
                <c:pt idx="553">
                  <c:v>573.78000000000054</c:v>
                </c:pt>
                <c:pt idx="554">
                  <c:v>571.16</c:v>
                </c:pt>
                <c:pt idx="555">
                  <c:v>568.54000000000008</c:v>
                </c:pt>
                <c:pt idx="556">
                  <c:v>565.92000000000007</c:v>
                </c:pt>
                <c:pt idx="557">
                  <c:v>563.30000000000007</c:v>
                </c:pt>
                <c:pt idx="558">
                  <c:v>560.68000000000018</c:v>
                </c:pt>
                <c:pt idx="559">
                  <c:v>558.06000000000006</c:v>
                </c:pt>
                <c:pt idx="560">
                  <c:v>555.43999999999937</c:v>
                </c:pt>
                <c:pt idx="561">
                  <c:v>552.81999999999937</c:v>
                </c:pt>
                <c:pt idx="562">
                  <c:v>550.20000000000005</c:v>
                </c:pt>
                <c:pt idx="563">
                  <c:v>547.58000000000004</c:v>
                </c:pt>
                <c:pt idx="564">
                  <c:v>544.95999999999788</c:v>
                </c:pt>
                <c:pt idx="565">
                  <c:v>542.33999999999787</c:v>
                </c:pt>
                <c:pt idx="566">
                  <c:v>539.72</c:v>
                </c:pt>
                <c:pt idx="567">
                  <c:v>537.1</c:v>
                </c:pt>
                <c:pt idx="568">
                  <c:v>534.48</c:v>
                </c:pt>
                <c:pt idx="569">
                  <c:v>531.85999999999763</c:v>
                </c:pt>
                <c:pt idx="570">
                  <c:v>529.24</c:v>
                </c:pt>
                <c:pt idx="571">
                  <c:v>526.62</c:v>
                </c:pt>
                <c:pt idx="572">
                  <c:v>524</c:v>
                </c:pt>
                <c:pt idx="573">
                  <c:v>521.38</c:v>
                </c:pt>
                <c:pt idx="574">
                  <c:v>518.76</c:v>
                </c:pt>
                <c:pt idx="575">
                  <c:v>516.14</c:v>
                </c:pt>
                <c:pt idx="576">
                  <c:v>513.52</c:v>
                </c:pt>
                <c:pt idx="577">
                  <c:v>510.9</c:v>
                </c:pt>
                <c:pt idx="578">
                  <c:v>508.28</c:v>
                </c:pt>
                <c:pt idx="579">
                  <c:v>505.66</c:v>
                </c:pt>
                <c:pt idx="580">
                  <c:v>503.04</c:v>
                </c:pt>
                <c:pt idx="581">
                  <c:v>500.41999999999956</c:v>
                </c:pt>
                <c:pt idx="582">
                  <c:v>497.8</c:v>
                </c:pt>
                <c:pt idx="583">
                  <c:v>495.18</c:v>
                </c:pt>
                <c:pt idx="584">
                  <c:v>492.56</c:v>
                </c:pt>
                <c:pt idx="585">
                  <c:v>489.94</c:v>
                </c:pt>
                <c:pt idx="586">
                  <c:v>487.32</c:v>
                </c:pt>
                <c:pt idx="587">
                  <c:v>484.7</c:v>
                </c:pt>
                <c:pt idx="588">
                  <c:v>482.08</c:v>
                </c:pt>
                <c:pt idx="589">
                  <c:v>479.46</c:v>
                </c:pt>
                <c:pt idx="590">
                  <c:v>476.84000000000015</c:v>
                </c:pt>
                <c:pt idx="591">
                  <c:v>474.21999999999986</c:v>
                </c:pt>
                <c:pt idx="592">
                  <c:v>471.6</c:v>
                </c:pt>
                <c:pt idx="593">
                  <c:v>468.97999999999956</c:v>
                </c:pt>
                <c:pt idx="594">
                  <c:v>466.36</c:v>
                </c:pt>
                <c:pt idx="595">
                  <c:v>463.74</c:v>
                </c:pt>
                <c:pt idx="596">
                  <c:v>461.12</c:v>
                </c:pt>
                <c:pt idx="597">
                  <c:v>458.5</c:v>
                </c:pt>
                <c:pt idx="598">
                  <c:v>455.88</c:v>
                </c:pt>
                <c:pt idx="599">
                  <c:v>453.26</c:v>
                </c:pt>
                <c:pt idx="600">
                  <c:v>450.64000000000016</c:v>
                </c:pt>
                <c:pt idx="601">
                  <c:v>448.02</c:v>
                </c:pt>
                <c:pt idx="602">
                  <c:v>445.4</c:v>
                </c:pt>
                <c:pt idx="603">
                  <c:v>442.78</c:v>
                </c:pt>
                <c:pt idx="604">
                  <c:v>440.16</c:v>
                </c:pt>
                <c:pt idx="605">
                  <c:v>437.54</c:v>
                </c:pt>
                <c:pt idx="606">
                  <c:v>434.91999999999956</c:v>
                </c:pt>
                <c:pt idx="607">
                  <c:v>432.3</c:v>
                </c:pt>
                <c:pt idx="608">
                  <c:v>429.68</c:v>
                </c:pt>
                <c:pt idx="609">
                  <c:v>427.06</c:v>
                </c:pt>
                <c:pt idx="610">
                  <c:v>424.44</c:v>
                </c:pt>
                <c:pt idx="611">
                  <c:v>421.82</c:v>
                </c:pt>
                <c:pt idx="612">
                  <c:v>419.2</c:v>
                </c:pt>
                <c:pt idx="613">
                  <c:v>416.58</c:v>
                </c:pt>
                <c:pt idx="614">
                  <c:v>413.96</c:v>
                </c:pt>
                <c:pt idx="615">
                  <c:v>411.34000000000015</c:v>
                </c:pt>
                <c:pt idx="616">
                  <c:v>408.71999999999986</c:v>
                </c:pt>
                <c:pt idx="617">
                  <c:v>406.1</c:v>
                </c:pt>
                <c:pt idx="618">
                  <c:v>403.47999999999956</c:v>
                </c:pt>
                <c:pt idx="619">
                  <c:v>400.86</c:v>
                </c:pt>
                <c:pt idx="620">
                  <c:v>398.24</c:v>
                </c:pt>
                <c:pt idx="621">
                  <c:v>395.62</c:v>
                </c:pt>
                <c:pt idx="622">
                  <c:v>393</c:v>
                </c:pt>
                <c:pt idx="623">
                  <c:v>390.38</c:v>
                </c:pt>
                <c:pt idx="624">
                  <c:v>387.76</c:v>
                </c:pt>
                <c:pt idx="625">
                  <c:v>385.14000000000016</c:v>
                </c:pt>
                <c:pt idx="626">
                  <c:v>382.52</c:v>
                </c:pt>
                <c:pt idx="627">
                  <c:v>379.9</c:v>
                </c:pt>
                <c:pt idx="628">
                  <c:v>377.28</c:v>
                </c:pt>
                <c:pt idx="629">
                  <c:v>374.66</c:v>
                </c:pt>
                <c:pt idx="630">
                  <c:v>372.04</c:v>
                </c:pt>
                <c:pt idx="631">
                  <c:v>369.41999999999956</c:v>
                </c:pt>
                <c:pt idx="632">
                  <c:v>366.8</c:v>
                </c:pt>
                <c:pt idx="633">
                  <c:v>364.18</c:v>
                </c:pt>
                <c:pt idx="634">
                  <c:v>361.56</c:v>
                </c:pt>
                <c:pt idx="635">
                  <c:v>358.94</c:v>
                </c:pt>
                <c:pt idx="636">
                  <c:v>356.32</c:v>
                </c:pt>
                <c:pt idx="637">
                  <c:v>353.7</c:v>
                </c:pt>
                <c:pt idx="638">
                  <c:v>351.08</c:v>
                </c:pt>
                <c:pt idx="639">
                  <c:v>348.46</c:v>
                </c:pt>
                <c:pt idx="640">
                  <c:v>345.84000000000015</c:v>
                </c:pt>
                <c:pt idx="641">
                  <c:v>343.21999999999986</c:v>
                </c:pt>
                <c:pt idx="642">
                  <c:v>340.6</c:v>
                </c:pt>
                <c:pt idx="643">
                  <c:v>337.97999999999956</c:v>
                </c:pt>
                <c:pt idx="644">
                  <c:v>335.36</c:v>
                </c:pt>
                <c:pt idx="645">
                  <c:v>332.74</c:v>
                </c:pt>
                <c:pt idx="646">
                  <c:v>330.12</c:v>
                </c:pt>
                <c:pt idx="647">
                  <c:v>327.5</c:v>
                </c:pt>
                <c:pt idx="648">
                  <c:v>324.88</c:v>
                </c:pt>
                <c:pt idx="649">
                  <c:v>322.26</c:v>
                </c:pt>
                <c:pt idx="650">
                  <c:v>319.64000000000016</c:v>
                </c:pt>
                <c:pt idx="651">
                  <c:v>317.02</c:v>
                </c:pt>
                <c:pt idx="652">
                  <c:v>314.39999999999986</c:v>
                </c:pt>
                <c:pt idx="653">
                  <c:v>311.77999999999986</c:v>
                </c:pt>
                <c:pt idx="654">
                  <c:v>309.16000000000008</c:v>
                </c:pt>
                <c:pt idx="655">
                  <c:v>306.54000000000002</c:v>
                </c:pt>
                <c:pt idx="656">
                  <c:v>303.91999999999956</c:v>
                </c:pt>
                <c:pt idx="657">
                  <c:v>301.3</c:v>
                </c:pt>
                <c:pt idx="658">
                  <c:v>298.68</c:v>
                </c:pt>
                <c:pt idx="659">
                  <c:v>296.06</c:v>
                </c:pt>
                <c:pt idx="660">
                  <c:v>293.44</c:v>
                </c:pt>
                <c:pt idx="661">
                  <c:v>290.82</c:v>
                </c:pt>
                <c:pt idx="662">
                  <c:v>288.2</c:v>
                </c:pt>
                <c:pt idx="663">
                  <c:v>285.58</c:v>
                </c:pt>
                <c:pt idx="664">
                  <c:v>282.95999999999987</c:v>
                </c:pt>
                <c:pt idx="665">
                  <c:v>280.34000000000015</c:v>
                </c:pt>
                <c:pt idx="666">
                  <c:v>277.71999999999986</c:v>
                </c:pt>
                <c:pt idx="667">
                  <c:v>275.10000000000002</c:v>
                </c:pt>
                <c:pt idx="668">
                  <c:v>272.47999999999956</c:v>
                </c:pt>
                <c:pt idx="669">
                  <c:v>269.86</c:v>
                </c:pt>
                <c:pt idx="670">
                  <c:v>267.24</c:v>
                </c:pt>
                <c:pt idx="671">
                  <c:v>264.62</c:v>
                </c:pt>
                <c:pt idx="672">
                  <c:v>262</c:v>
                </c:pt>
                <c:pt idx="673">
                  <c:v>259.38</c:v>
                </c:pt>
                <c:pt idx="674">
                  <c:v>256.76</c:v>
                </c:pt>
                <c:pt idx="675">
                  <c:v>254.14</c:v>
                </c:pt>
                <c:pt idx="676">
                  <c:v>251.52</c:v>
                </c:pt>
                <c:pt idx="677">
                  <c:v>248.9</c:v>
                </c:pt>
                <c:pt idx="678">
                  <c:v>246.28</c:v>
                </c:pt>
                <c:pt idx="679">
                  <c:v>243.66</c:v>
                </c:pt>
                <c:pt idx="680">
                  <c:v>241.04</c:v>
                </c:pt>
                <c:pt idx="681">
                  <c:v>238.42000000000002</c:v>
                </c:pt>
                <c:pt idx="682">
                  <c:v>235.8</c:v>
                </c:pt>
                <c:pt idx="683">
                  <c:v>233.18</c:v>
                </c:pt>
                <c:pt idx="684">
                  <c:v>230.56</c:v>
                </c:pt>
                <c:pt idx="685">
                  <c:v>227.94</c:v>
                </c:pt>
                <c:pt idx="686">
                  <c:v>225.32000000000002</c:v>
                </c:pt>
                <c:pt idx="687">
                  <c:v>222.7</c:v>
                </c:pt>
                <c:pt idx="688">
                  <c:v>220.08</c:v>
                </c:pt>
                <c:pt idx="689">
                  <c:v>217.46</c:v>
                </c:pt>
                <c:pt idx="690">
                  <c:v>214.84</c:v>
                </c:pt>
                <c:pt idx="691">
                  <c:v>212.22</c:v>
                </c:pt>
                <c:pt idx="692">
                  <c:v>209.6</c:v>
                </c:pt>
                <c:pt idx="693">
                  <c:v>206.98000000000002</c:v>
                </c:pt>
                <c:pt idx="694">
                  <c:v>204.36</c:v>
                </c:pt>
                <c:pt idx="695">
                  <c:v>201.73999999999998</c:v>
                </c:pt>
                <c:pt idx="696">
                  <c:v>199.12</c:v>
                </c:pt>
                <c:pt idx="697">
                  <c:v>196.5</c:v>
                </c:pt>
                <c:pt idx="698">
                  <c:v>193.88000000000014</c:v>
                </c:pt>
                <c:pt idx="699">
                  <c:v>191.26</c:v>
                </c:pt>
                <c:pt idx="700">
                  <c:v>188.64</c:v>
                </c:pt>
                <c:pt idx="701">
                  <c:v>186.02</c:v>
                </c:pt>
                <c:pt idx="702">
                  <c:v>183.4</c:v>
                </c:pt>
                <c:pt idx="703">
                  <c:v>180.78</c:v>
                </c:pt>
                <c:pt idx="704">
                  <c:v>178.16</c:v>
                </c:pt>
                <c:pt idx="705">
                  <c:v>175.54</c:v>
                </c:pt>
                <c:pt idx="706">
                  <c:v>172.92000000000002</c:v>
                </c:pt>
                <c:pt idx="707">
                  <c:v>170.3</c:v>
                </c:pt>
                <c:pt idx="708">
                  <c:v>167.68</c:v>
                </c:pt>
                <c:pt idx="709">
                  <c:v>165.06</c:v>
                </c:pt>
                <c:pt idx="710">
                  <c:v>162.44</c:v>
                </c:pt>
                <c:pt idx="711">
                  <c:v>159.82000000000002</c:v>
                </c:pt>
                <c:pt idx="712">
                  <c:v>157.19999999999999</c:v>
                </c:pt>
                <c:pt idx="713">
                  <c:v>154.58000000000001</c:v>
                </c:pt>
                <c:pt idx="714">
                  <c:v>151.96</c:v>
                </c:pt>
                <c:pt idx="715">
                  <c:v>149.34</c:v>
                </c:pt>
                <c:pt idx="716">
                  <c:v>146.72</c:v>
                </c:pt>
                <c:pt idx="717">
                  <c:v>144.1</c:v>
                </c:pt>
                <c:pt idx="718">
                  <c:v>141.47999999999999</c:v>
                </c:pt>
                <c:pt idx="719">
                  <c:v>138.86000000000001</c:v>
                </c:pt>
                <c:pt idx="720">
                  <c:v>136.23999999999998</c:v>
                </c:pt>
                <c:pt idx="721">
                  <c:v>133.62</c:v>
                </c:pt>
                <c:pt idx="722">
                  <c:v>131</c:v>
                </c:pt>
                <c:pt idx="723">
                  <c:v>128.38000000000014</c:v>
                </c:pt>
                <c:pt idx="724">
                  <c:v>125.76</c:v>
                </c:pt>
                <c:pt idx="725">
                  <c:v>123.14</c:v>
                </c:pt>
                <c:pt idx="726">
                  <c:v>120.52</c:v>
                </c:pt>
                <c:pt idx="727">
                  <c:v>117.9</c:v>
                </c:pt>
                <c:pt idx="728">
                  <c:v>115.28</c:v>
                </c:pt>
                <c:pt idx="729">
                  <c:v>112.66</c:v>
                </c:pt>
                <c:pt idx="730">
                  <c:v>110.04</c:v>
                </c:pt>
                <c:pt idx="731">
                  <c:v>107.42</c:v>
                </c:pt>
                <c:pt idx="732">
                  <c:v>104.8</c:v>
                </c:pt>
                <c:pt idx="733">
                  <c:v>102.17999999999999</c:v>
                </c:pt>
                <c:pt idx="734">
                  <c:v>99.56</c:v>
                </c:pt>
                <c:pt idx="735">
                  <c:v>96.940000000000026</c:v>
                </c:pt>
                <c:pt idx="736">
                  <c:v>94.32</c:v>
                </c:pt>
                <c:pt idx="737">
                  <c:v>91.7</c:v>
                </c:pt>
                <c:pt idx="738">
                  <c:v>89.08</c:v>
                </c:pt>
                <c:pt idx="739">
                  <c:v>86.460000000000022</c:v>
                </c:pt>
                <c:pt idx="740">
                  <c:v>83.84</c:v>
                </c:pt>
                <c:pt idx="741">
                  <c:v>81.22</c:v>
                </c:pt>
                <c:pt idx="742">
                  <c:v>78.600000000000009</c:v>
                </c:pt>
                <c:pt idx="743">
                  <c:v>75.98</c:v>
                </c:pt>
                <c:pt idx="744">
                  <c:v>73.36</c:v>
                </c:pt>
                <c:pt idx="745">
                  <c:v>70.740000000000023</c:v>
                </c:pt>
                <c:pt idx="746">
                  <c:v>68.11999999999999</c:v>
                </c:pt>
                <c:pt idx="747">
                  <c:v>65.5</c:v>
                </c:pt>
                <c:pt idx="748">
                  <c:v>62.879999999999995</c:v>
                </c:pt>
                <c:pt idx="749">
                  <c:v>60.260000000000012</c:v>
                </c:pt>
                <c:pt idx="750">
                  <c:v>57.64</c:v>
                </c:pt>
                <c:pt idx="751">
                  <c:v>55.02</c:v>
                </c:pt>
                <c:pt idx="752">
                  <c:v>52.400000000000006</c:v>
                </c:pt>
                <c:pt idx="753">
                  <c:v>49.78</c:v>
                </c:pt>
                <c:pt idx="754">
                  <c:v>47.160000000000011</c:v>
                </c:pt>
                <c:pt idx="755">
                  <c:v>44.54</c:v>
                </c:pt>
                <c:pt idx="756">
                  <c:v>41.92</c:v>
                </c:pt>
                <c:pt idx="757">
                  <c:v>39.300000000000004</c:v>
                </c:pt>
                <c:pt idx="758">
                  <c:v>36.68</c:v>
                </c:pt>
                <c:pt idx="759">
                  <c:v>34.06</c:v>
                </c:pt>
                <c:pt idx="760">
                  <c:v>31.439999999999987</c:v>
                </c:pt>
                <c:pt idx="761">
                  <c:v>28.82</c:v>
                </c:pt>
                <c:pt idx="762">
                  <c:v>26.2</c:v>
                </c:pt>
                <c:pt idx="763">
                  <c:v>23.58</c:v>
                </c:pt>
                <c:pt idx="764">
                  <c:v>20.959999999999987</c:v>
                </c:pt>
                <c:pt idx="765">
                  <c:v>18.34</c:v>
                </c:pt>
                <c:pt idx="766">
                  <c:v>15.719999999999999</c:v>
                </c:pt>
                <c:pt idx="767">
                  <c:v>13.1</c:v>
                </c:pt>
                <c:pt idx="768">
                  <c:v>10.48</c:v>
                </c:pt>
                <c:pt idx="769">
                  <c:v>7.8599999999999977</c:v>
                </c:pt>
                <c:pt idx="770">
                  <c:v>5.24</c:v>
                </c:pt>
                <c:pt idx="771">
                  <c:v>2.62</c:v>
                </c:pt>
                <c:pt idx="772">
                  <c:v>0</c:v>
                </c:pt>
                <c:pt idx="773">
                  <c:v>-2.62</c:v>
                </c:pt>
                <c:pt idx="774">
                  <c:v>-5.24</c:v>
                </c:pt>
                <c:pt idx="775">
                  <c:v>-7.8599999999999977</c:v>
                </c:pt>
                <c:pt idx="776">
                  <c:v>-10.48</c:v>
                </c:pt>
                <c:pt idx="777">
                  <c:v>-13.1</c:v>
                </c:pt>
                <c:pt idx="778">
                  <c:v>-15.719999999999999</c:v>
                </c:pt>
                <c:pt idx="779">
                  <c:v>-18.34</c:v>
                </c:pt>
                <c:pt idx="780">
                  <c:v>-20.959999999999987</c:v>
                </c:pt>
                <c:pt idx="781">
                  <c:v>-23.58</c:v>
                </c:pt>
                <c:pt idx="782">
                  <c:v>-26.2</c:v>
                </c:pt>
                <c:pt idx="783">
                  <c:v>-28.82</c:v>
                </c:pt>
                <c:pt idx="784">
                  <c:v>-31.439999999999987</c:v>
                </c:pt>
                <c:pt idx="785">
                  <c:v>-34.06</c:v>
                </c:pt>
                <c:pt idx="786">
                  <c:v>-36.68</c:v>
                </c:pt>
                <c:pt idx="787">
                  <c:v>-39.300000000000004</c:v>
                </c:pt>
                <c:pt idx="788">
                  <c:v>-41.92</c:v>
                </c:pt>
                <c:pt idx="789">
                  <c:v>-44.54</c:v>
                </c:pt>
                <c:pt idx="790">
                  <c:v>-47.160000000000011</c:v>
                </c:pt>
                <c:pt idx="791">
                  <c:v>-49.78</c:v>
                </c:pt>
                <c:pt idx="792">
                  <c:v>-52.400000000000006</c:v>
                </c:pt>
                <c:pt idx="793">
                  <c:v>-55.02</c:v>
                </c:pt>
                <c:pt idx="794">
                  <c:v>-57.64</c:v>
                </c:pt>
                <c:pt idx="795">
                  <c:v>-60.260000000000012</c:v>
                </c:pt>
                <c:pt idx="796">
                  <c:v>-62.879999999999995</c:v>
                </c:pt>
                <c:pt idx="797">
                  <c:v>-65.5</c:v>
                </c:pt>
                <c:pt idx="798">
                  <c:v>-68.11999999999999</c:v>
                </c:pt>
                <c:pt idx="799">
                  <c:v>-70.740000000000023</c:v>
                </c:pt>
                <c:pt idx="800">
                  <c:v>-73.36</c:v>
                </c:pt>
                <c:pt idx="801">
                  <c:v>-75.98</c:v>
                </c:pt>
                <c:pt idx="802">
                  <c:v>-78.600000000000009</c:v>
                </c:pt>
                <c:pt idx="803">
                  <c:v>-81.22</c:v>
                </c:pt>
                <c:pt idx="804">
                  <c:v>-83.84</c:v>
                </c:pt>
                <c:pt idx="805">
                  <c:v>-86.460000000000022</c:v>
                </c:pt>
                <c:pt idx="806">
                  <c:v>-89.08</c:v>
                </c:pt>
                <c:pt idx="807">
                  <c:v>-91.7</c:v>
                </c:pt>
                <c:pt idx="808">
                  <c:v>-94.32</c:v>
                </c:pt>
                <c:pt idx="809">
                  <c:v>-96.940000000000026</c:v>
                </c:pt>
                <c:pt idx="810">
                  <c:v>-99.56</c:v>
                </c:pt>
                <c:pt idx="811">
                  <c:v>-102.17999999999999</c:v>
                </c:pt>
                <c:pt idx="812">
                  <c:v>-104.8</c:v>
                </c:pt>
                <c:pt idx="813">
                  <c:v>-107.42</c:v>
                </c:pt>
                <c:pt idx="814">
                  <c:v>-110.04</c:v>
                </c:pt>
                <c:pt idx="815">
                  <c:v>-112.66</c:v>
                </c:pt>
                <c:pt idx="816">
                  <c:v>-115.28</c:v>
                </c:pt>
                <c:pt idx="817">
                  <c:v>-117.9</c:v>
                </c:pt>
                <c:pt idx="818">
                  <c:v>-120.52</c:v>
                </c:pt>
                <c:pt idx="819">
                  <c:v>-123.14</c:v>
                </c:pt>
                <c:pt idx="820">
                  <c:v>-125.76</c:v>
                </c:pt>
                <c:pt idx="821">
                  <c:v>-128.38000000000014</c:v>
                </c:pt>
                <c:pt idx="822">
                  <c:v>-131</c:v>
                </c:pt>
                <c:pt idx="823">
                  <c:v>-133.62</c:v>
                </c:pt>
                <c:pt idx="824">
                  <c:v>-136.23999999999998</c:v>
                </c:pt>
                <c:pt idx="825">
                  <c:v>-138.86000000000001</c:v>
                </c:pt>
                <c:pt idx="826">
                  <c:v>-141.47999999999999</c:v>
                </c:pt>
                <c:pt idx="827">
                  <c:v>-144.1</c:v>
                </c:pt>
                <c:pt idx="828">
                  <c:v>-146.72</c:v>
                </c:pt>
                <c:pt idx="829">
                  <c:v>-149.34</c:v>
                </c:pt>
                <c:pt idx="830">
                  <c:v>-151.96</c:v>
                </c:pt>
                <c:pt idx="831">
                  <c:v>-154.58000000000001</c:v>
                </c:pt>
                <c:pt idx="832">
                  <c:v>-157.19999999999999</c:v>
                </c:pt>
                <c:pt idx="833">
                  <c:v>-159.82000000000002</c:v>
                </c:pt>
                <c:pt idx="834">
                  <c:v>-162.44</c:v>
                </c:pt>
                <c:pt idx="835">
                  <c:v>-165.06</c:v>
                </c:pt>
                <c:pt idx="836">
                  <c:v>-167.68</c:v>
                </c:pt>
                <c:pt idx="837">
                  <c:v>-170.3</c:v>
                </c:pt>
                <c:pt idx="838">
                  <c:v>-172.92000000000002</c:v>
                </c:pt>
                <c:pt idx="839">
                  <c:v>-175.54</c:v>
                </c:pt>
                <c:pt idx="840">
                  <c:v>-178.16</c:v>
                </c:pt>
                <c:pt idx="841">
                  <c:v>-180.78</c:v>
                </c:pt>
                <c:pt idx="842">
                  <c:v>-183.4</c:v>
                </c:pt>
                <c:pt idx="843">
                  <c:v>-186.02</c:v>
                </c:pt>
                <c:pt idx="844">
                  <c:v>-188.64</c:v>
                </c:pt>
                <c:pt idx="845">
                  <c:v>-191.26</c:v>
                </c:pt>
                <c:pt idx="846">
                  <c:v>-193.88000000000014</c:v>
                </c:pt>
                <c:pt idx="847">
                  <c:v>-196.5</c:v>
                </c:pt>
                <c:pt idx="848">
                  <c:v>-199.12</c:v>
                </c:pt>
                <c:pt idx="849">
                  <c:v>-201.73999999999998</c:v>
                </c:pt>
                <c:pt idx="850">
                  <c:v>-204.36</c:v>
                </c:pt>
                <c:pt idx="851">
                  <c:v>-206.98000000000002</c:v>
                </c:pt>
                <c:pt idx="852">
                  <c:v>-209.6</c:v>
                </c:pt>
                <c:pt idx="853">
                  <c:v>-212.22</c:v>
                </c:pt>
                <c:pt idx="854">
                  <c:v>-214.84</c:v>
                </c:pt>
                <c:pt idx="855">
                  <c:v>-217.46</c:v>
                </c:pt>
                <c:pt idx="856">
                  <c:v>-220.08</c:v>
                </c:pt>
                <c:pt idx="857">
                  <c:v>-222.7</c:v>
                </c:pt>
                <c:pt idx="858">
                  <c:v>-225.32000000000002</c:v>
                </c:pt>
                <c:pt idx="859">
                  <c:v>-227.94</c:v>
                </c:pt>
                <c:pt idx="860">
                  <c:v>-230.56</c:v>
                </c:pt>
                <c:pt idx="861">
                  <c:v>-233.18</c:v>
                </c:pt>
                <c:pt idx="862">
                  <c:v>-235.8</c:v>
                </c:pt>
                <c:pt idx="863">
                  <c:v>-238.42000000000002</c:v>
                </c:pt>
                <c:pt idx="864">
                  <c:v>-241.04</c:v>
                </c:pt>
                <c:pt idx="865">
                  <c:v>-243.66</c:v>
                </c:pt>
                <c:pt idx="866">
                  <c:v>-246.28</c:v>
                </c:pt>
                <c:pt idx="867">
                  <c:v>-248.9</c:v>
                </c:pt>
                <c:pt idx="868">
                  <c:v>-251.52</c:v>
                </c:pt>
                <c:pt idx="869">
                  <c:v>-254.14</c:v>
                </c:pt>
                <c:pt idx="870">
                  <c:v>-256.76</c:v>
                </c:pt>
                <c:pt idx="871">
                  <c:v>-259.38</c:v>
                </c:pt>
                <c:pt idx="872">
                  <c:v>-262</c:v>
                </c:pt>
                <c:pt idx="873">
                  <c:v>-264.62</c:v>
                </c:pt>
                <c:pt idx="874">
                  <c:v>-267.24</c:v>
                </c:pt>
                <c:pt idx="875">
                  <c:v>-269.86</c:v>
                </c:pt>
                <c:pt idx="876">
                  <c:v>-272.47999999999956</c:v>
                </c:pt>
                <c:pt idx="877">
                  <c:v>-275.10000000000002</c:v>
                </c:pt>
                <c:pt idx="878">
                  <c:v>-277.71999999999986</c:v>
                </c:pt>
                <c:pt idx="879">
                  <c:v>-280.34000000000015</c:v>
                </c:pt>
                <c:pt idx="880">
                  <c:v>-282.95999999999987</c:v>
                </c:pt>
                <c:pt idx="881">
                  <c:v>-285.58</c:v>
                </c:pt>
                <c:pt idx="882">
                  <c:v>-288.2</c:v>
                </c:pt>
                <c:pt idx="883">
                  <c:v>-290.82</c:v>
                </c:pt>
                <c:pt idx="884">
                  <c:v>-293.44</c:v>
                </c:pt>
                <c:pt idx="885">
                  <c:v>-296.06</c:v>
                </c:pt>
                <c:pt idx="886">
                  <c:v>-298.68</c:v>
                </c:pt>
                <c:pt idx="887">
                  <c:v>-301.3</c:v>
                </c:pt>
                <c:pt idx="888">
                  <c:v>-303.91999999999956</c:v>
                </c:pt>
                <c:pt idx="889">
                  <c:v>-306.54000000000002</c:v>
                </c:pt>
                <c:pt idx="890">
                  <c:v>-309.16000000000008</c:v>
                </c:pt>
                <c:pt idx="891">
                  <c:v>-311.77999999999986</c:v>
                </c:pt>
                <c:pt idx="892">
                  <c:v>-314.39999999999986</c:v>
                </c:pt>
                <c:pt idx="893">
                  <c:v>-317.02</c:v>
                </c:pt>
                <c:pt idx="894">
                  <c:v>-319.64000000000016</c:v>
                </c:pt>
                <c:pt idx="895">
                  <c:v>-322.26</c:v>
                </c:pt>
                <c:pt idx="896">
                  <c:v>-324.88</c:v>
                </c:pt>
                <c:pt idx="897">
                  <c:v>-327.5</c:v>
                </c:pt>
                <c:pt idx="898">
                  <c:v>-330.12</c:v>
                </c:pt>
                <c:pt idx="899">
                  <c:v>-332.74</c:v>
                </c:pt>
                <c:pt idx="900">
                  <c:v>-335.36</c:v>
                </c:pt>
                <c:pt idx="901">
                  <c:v>-337.97999999999956</c:v>
                </c:pt>
                <c:pt idx="902">
                  <c:v>-340.6</c:v>
                </c:pt>
                <c:pt idx="903">
                  <c:v>-343.21999999999986</c:v>
                </c:pt>
                <c:pt idx="904">
                  <c:v>-345.84000000000015</c:v>
                </c:pt>
                <c:pt idx="905">
                  <c:v>-348.46</c:v>
                </c:pt>
                <c:pt idx="906">
                  <c:v>-351.08</c:v>
                </c:pt>
                <c:pt idx="907">
                  <c:v>-353.7</c:v>
                </c:pt>
                <c:pt idx="908">
                  <c:v>-356.32</c:v>
                </c:pt>
                <c:pt idx="909">
                  <c:v>-358.94</c:v>
                </c:pt>
                <c:pt idx="910">
                  <c:v>-361.56</c:v>
                </c:pt>
                <c:pt idx="911">
                  <c:v>-364.18</c:v>
                </c:pt>
                <c:pt idx="912">
                  <c:v>-366.8</c:v>
                </c:pt>
                <c:pt idx="913">
                  <c:v>-369.41999999999956</c:v>
                </c:pt>
                <c:pt idx="914">
                  <c:v>-372.04</c:v>
                </c:pt>
                <c:pt idx="915">
                  <c:v>-374.66</c:v>
                </c:pt>
                <c:pt idx="916">
                  <c:v>-377.28</c:v>
                </c:pt>
                <c:pt idx="917">
                  <c:v>-379.9</c:v>
                </c:pt>
                <c:pt idx="918">
                  <c:v>-382.52</c:v>
                </c:pt>
                <c:pt idx="919">
                  <c:v>-385.14000000000016</c:v>
                </c:pt>
                <c:pt idx="920">
                  <c:v>-387.76</c:v>
                </c:pt>
                <c:pt idx="921">
                  <c:v>-390.38</c:v>
                </c:pt>
                <c:pt idx="922">
                  <c:v>-393</c:v>
                </c:pt>
                <c:pt idx="923">
                  <c:v>-395.62</c:v>
                </c:pt>
                <c:pt idx="924">
                  <c:v>-398.24</c:v>
                </c:pt>
                <c:pt idx="925">
                  <c:v>-400.86</c:v>
                </c:pt>
                <c:pt idx="926">
                  <c:v>-403.47999999999956</c:v>
                </c:pt>
                <c:pt idx="927">
                  <c:v>-406.1</c:v>
                </c:pt>
                <c:pt idx="928">
                  <c:v>-408.71999999999986</c:v>
                </c:pt>
                <c:pt idx="929">
                  <c:v>-411.34000000000015</c:v>
                </c:pt>
                <c:pt idx="930">
                  <c:v>-413.96</c:v>
                </c:pt>
                <c:pt idx="931">
                  <c:v>-416.58</c:v>
                </c:pt>
                <c:pt idx="932">
                  <c:v>-419.2</c:v>
                </c:pt>
                <c:pt idx="933">
                  <c:v>-421.82</c:v>
                </c:pt>
                <c:pt idx="934">
                  <c:v>-424.44</c:v>
                </c:pt>
                <c:pt idx="935">
                  <c:v>-427.06</c:v>
                </c:pt>
                <c:pt idx="936">
                  <c:v>-429.68</c:v>
                </c:pt>
                <c:pt idx="937">
                  <c:v>-432.3</c:v>
                </c:pt>
                <c:pt idx="938">
                  <c:v>-434.91999999999956</c:v>
                </c:pt>
                <c:pt idx="939">
                  <c:v>-437.54</c:v>
                </c:pt>
                <c:pt idx="940">
                  <c:v>-440.16</c:v>
                </c:pt>
                <c:pt idx="941">
                  <c:v>-442.78</c:v>
                </c:pt>
                <c:pt idx="942">
                  <c:v>-445.4</c:v>
                </c:pt>
                <c:pt idx="943">
                  <c:v>-448.02</c:v>
                </c:pt>
                <c:pt idx="944">
                  <c:v>-450.64000000000016</c:v>
                </c:pt>
                <c:pt idx="945">
                  <c:v>-453.26</c:v>
                </c:pt>
                <c:pt idx="946">
                  <c:v>-455.88</c:v>
                </c:pt>
                <c:pt idx="947">
                  <c:v>-458.5</c:v>
                </c:pt>
                <c:pt idx="948">
                  <c:v>-461.12</c:v>
                </c:pt>
                <c:pt idx="949">
                  <c:v>-463.74</c:v>
                </c:pt>
                <c:pt idx="950">
                  <c:v>-466.36</c:v>
                </c:pt>
                <c:pt idx="951">
                  <c:v>-468.97999999999956</c:v>
                </c:pt>
                <c:pt idx="952">
                  <c:v>-471.6</c:v>
                </c:pt>
                <c:pt idx="953">
                  <c:v>-474.21999999999986</c:v>
                </c:pt>
                <c:pt idx="954">
                  <c:v>-476.84000000000015</c:v>
                </c:pt>
                <c:pt idx="955">
                  <c:v>-479.46</c:v>
                </c:pt>
                <c:pt idx="956">
                  <c:v>-482.08</c:v>
                </c:pt>
                <c:pt idx="957">
                  <c:v>-484.7</c:v>
                </c:pt>
                <c:pt idx="958">
                  <c:v>-487.32</c:v>
                </c:pt>
                <c:pt idx="959">
                  <c:v>-489.94</c:v>
                </c:pt>
                <c:pt idx="960">
                  <c:v>-492.56</c:v>
                </c:pt>
                <c:pt idx="961">
                  <c:v>-495.18</c:v>
                </c:pt>
                <c:pt idx="962">
                  <c:v>-497.8</c:v>
                </c:pt>
                <c:pt idx="963">
                  <c:v>-500.41999999999956</c:v>
                </c:pt>
                <c:pt idx="964">
                  <c:v>-503.04</c:v>
                </c:pt>
                <c:pt idx="965">
                  <c:v>-505.66</c:v>
                </c:pt>
                <c:pt idx="966">
                  <c:v>-508.28</c:v>
                </c:pt>
                <c:pt idx="967">
                  <c:v>-510.9</c:v>
                </c:pt>
                <c:pt idx="968">
                  <c:v>-513.52</c:v>
                </c:pt>
                <c:pt idx="969">
                  <c:v>-516.14</c:v>
                </c:pt>
                <c:pt idx="970">
                  <c:v>-518.76</c:v>
                </c:pt>
                <c:pt idx="971">
                  <c:v>-521.38</c:v>
                </c:pt>
                <c:pt idx="972">
                  <c:v>-524</c:v>
                </c:pt>
                <c:pt idx="973">
                  <c:v>-526.62</c:v>
                </c:pt>
                <c:pt idx="974">
                  <c:v>-529.24</c:v>
                </c:pt>
                <c:pt idx="975">
                  <c:v>-531.85999999999763</c:v>
                </c:pt>
                <c:pt idx="976">
                  <c:v>-534.48</c:v>
                </c:pt>
                <c:pt idx="977">
                  <c:v>-537.1</c:v>
                </c:pt>
                <c:pt idx="978">
                  <c:v>-539.72</c:v>
                </c:pt>
                <c:pt idx="979">
                  <c:v>-542.33999999999787</c:v>
                </c:pt>
                <c:pt idx="980">
                  <c:v>-544.95999999999788</c:v>
                </c:pt>
                <c:pt idx="981">
                  <c:v>-547.58000000000004</c:v>
                </c:pt>
                <c:pt idx="982">
                  <c:v>-550.20000000000005</c:v>
                </c:pt>
                <c:pt idx="983">
                  <c:v>-552.81999999999937</c:v>
                </c:pt>
                <c:pt idx="984">
                  <c:v>-555.43999999999937</c:v>
                </c:pt>
                <c:pt idx="985">
                  <c:v>-558.06000000000006</c:v>
                </c:pt>
                <c:pt idx="986">
                  <c:v>-560.68000000000018</c:v>
                </c:pt>
                <c:pt idx="987">
                  <c:v>-563.30000000000007</c:v>
                </c:pt>
                <c:pt idx="988">
                  <c:v>-565.92000000000007</c:v>
                </c:pt>
                <c:pt idx="989">
                  <c:v>-568.54000000000008</c:v>
                </c:pt>
                <c:pt idx="990">
                  <c:v>-571.16</c:v>
                </c:pt>
                <c:pt idx="991">
                  <c:v>-573.78000000000054</c:v>
                </c:pt>
                <c:pt idx="992">
                  <c:v>-576.4</c:v>
                </c:pt>
                <c:pt idx="993">
                  <c:v>-579.02</c:v>
                </c:pt>
                <c:pt idx="994">
                  <c:v>-581.64</c:v>
                </c:pt>
                <c:pt idx="995">
                  <c:v>-584.26</c:v>
                </c:pt>
                <c:pt idx="996">
                  <c:v>-586.88</c:v>
                </c:pt>
                <c:pt idx="997">
                  <c:v>-589.5</c:v>
                </c:pt>
                <c:pt idx="998">
                  <c:v>-592.12</c:v>
                </c:pt>
                <c:pt idx="999">
                  <c:v>-594.74</c:v>
                </c:pt>
              </c:numCache>
            </c:numRef>
          </c:xVal>
          <c:yVal>
            <c:numRef>
              <c:f>'09FCNM2'!$AW$32:$AW$1031</c:f>
              <c:numCache>
                <c:formatCode>General</c:formatCode>
                <c:ptCount val="1000"/>
                <c:pt idx="20" formatCode="0.000000">
                  <c:v>0.708014153581356</c:v>
                </c:pt>
                <c:pt idx="21" formatCode="0.000000">
                  <c:v>0.7126757662445542</c:v>
                </c:pt>
                <c:pt idx="22" formatCode="0.000000">
                  <c:v>0.71682761309400622</c:v>
                </c:pt>
                <c:pt idx="23" formatCode="0.000000">
                  <c:v>0.71662768975278501</c:v>
                </c:pt>
                <c:pt idx="24" formatCode="0.000000">
                  <c:v>0.71222326258754709</c:v>
                </c:pt>
                <c:pt idx="25" formatCode="0.000000">
                  <c:v>0.70951409308116198</c:v>
                </c:pt>
                <c:pt idx="26" formatCode="0.000000">
                  <c:v>0.71254648418351707</c:v>
                </c:pt>
                <c:pt idx="27" formatCode="0.000000">
                  <c:v>0.70876006595005692</c:v>
                </c:pt>
                <c:pt idx="28" formatCode="0.000000">
                  <c:v>0.70985345299167213</c:v>
                </c:pt>
                <c:pt idx="29" formatCode="0.000000">
                  <c:v>0.70802016973917803</c:v>
                </c:pt>
                <c:pt idx="30" formatCode="0.000000">
                  <c:v>0.70397542719123007</c:v>
                </c:pt>
                <c:pt idx="31" formatCode="0.000000">
                  <c:v>0.70504221043480719</c:v>
                </c:pt>
                <c:pt idx="32" formatCode="0.000000">
                  <c:v>0.70574895531055715</c:v>
                </c:pt>
                <c:pt idx="33" formatCode="0.000000">
                  <c:v>0.70934947508477619</c:v>
                </c:pt>
                <c:pt idx="34" formatCode="0.000000">
                  <c:v>0.70595182977728399</c:v>
                </c:pt>
                <c:pt idx="35" formatCode="0.000000">
                  <c:v>0.70902245866469915</c:v>
                </c:pt>
                <c:pt idx="36" formatCode="0.000000">
                  <c:v>0.70920410333996597</c:v>
                </c:pt>
                <c:pt idx="37" formatCode="0.000000">
                  <c:v>0.70247529519094698</c:v>
                </c:pt>
                <c:pt idx="38" formatCode="0.000000">
                  <c:v>0.71622489602539219</c:v>
                </c:pt>
                <c:pt idx="39" formatCode="0.000000">
                  <c:v>0.71715179189942102</c:v>
                </c:pt>
                <c:pt idx="40" formatCode="0.000000">
                  <c:v>0.71750263214298204</c:v>
                </c:pt>
                <c:pt idx="41" formatCode="0.000000">
                  <c:v>0.7192052929110111</c:v>
                </c:pt>
                <c:pt idx="42" formatCode="0.000000">
                  <c:v>0.70298813269555915</c:v>
                </c:pt>
                <c:pt idx="43" formatCode="0.000000">
                  <c:v>0.71169018563913011</c:v>
                </c:pt>
                <c:pt idx="44" formatCode="0.000000">
                  <c:v>0.70756007875958704</c:v>
                </c:pt>
                <c:pt idx="45" formatCode="0.000000">
                  <c:v>0.71216361381007709</c:v>
                </c:pt>
                <c:pt idx="46" formatCode="0.000000">
                  <c:v>0.71774310480847414</c:v>
                </c:pt>
                <c:pt idx="47" formatCode="0.000000">
                  <c:v>0.71654074554326597</c:v>
                </c:pt>
                <c:pt idx="48" formatCode="0.000000">
                  <c:v>0.721256677022732</c:v>
                </c:pt>
                <c:pt idx="49" formatCode="0.000000">
                  <c:v>0.72262969138570021</c:v>
                </c:pt>
                <c:pt idx="50" formatCode="0.000000">
                  <c:v>0.72199056960415608</c:v>
                </c:pt>
                <c:pt idx="51" formatCode="0.000000">
                  <c:v>0.72200010253262703</c:v>
                </c:pt>
                <c:pt idx="52" formatCode="0.000000">
                  <c:v>0.72228696237700196</c:v>
                </c:pt>
                <c:pt idx="53" formatCode="0.000000">
                  <c:v>0.72468535534009915</c:v>
                </c:pt>
                <c:pt idx="54" formatCode="0.000000">
                  <c:v>0.72333840239100211</c:v>
                </c:pt>
                <c:pt idx="55" formatCode="0.000000">
                  <c:v>0.72926260029622691</c:v>
                </c:pt>
                <c:pt idx="56" formatCode="0.000000">
                  <c:v>0.72338938111668893</c:v>
                </c:pt>
                <c:pt idx="57" formatCode="0.000000">
                  <c:v>0.72308326433049908</c:v>
                </c:pt>
                <c:pt idx="58" formatCode="0.000000">
                  <c:v>0.73194186451025711</c:v>
                </c:pt>
                <c:pt idx="59" formatCode="0.000000">
                  <c:v>0.72129280547975605</c:v>
                </c:pt>
                <c:pt idx="60" formatCode="0.000000">
                  <c:v>0.72150523076143602</c:v>
                </c:pt>
                <c:pt idx="61" formatCode="0.000000">
                  <c:v>0.72109658453582903</c:v>
                </c:pt>
                <c:pt idx="62" formatCode="0.000000">
                  <c:v>0.7178944296224431</c:v>
                </c:pt>
                <c:pt idx="63" formatCode="0.000000">
                  <c:v>0.72411022311279105</c:v>
                </c:pt>
                <c:pt idx="64" formatCode="0.000000">
                  <c:v>0.70965030415448016</c:v>
                </c:pt>
                <c:pt idx="65" formatCode="0.000000">
                  <c:v>0.71021691173256685</c:v>
                </c:pt>
                <c:pt idx="66" formatCode="0.000000">
                  <c:v>0.7089388421712961</c:v>
                </c:pt>
                <c:pt idx="67" formatCode="0.000000">
                  <c:v>0.70887518311085107</c:v>
                </c:pt>
                <c:pt idx="68" formatCode="0.000000">
                  <c:v>0.70902503252422522</c:v>
                </c:pt>
                <c:pt idx="69" formatCode="0.000000">
                  <c:v>0.70874633635958018</c:v>
                </c:pt>
                <c:pt idx="70" formatCode="0.000000">
                  <c:v>0.70881431786328308</c:v>
                </c:pt>
                <c:pt idx="71" formatCode="0.000000">
                  <c:v>0.70884213872250601</c:v>
                </c:pt>
                <c:pt idx="72" formatCode="0.000000">
                  <c:v>0.70896453024839012</c:v>
                </c:pt>
                <c:pt idx="73" formatCode="0.000000">
                  <c:v>0.70900127326136408</c:v>
                </c:pt>
                <c:pt idx="74" formatCode="0.000000">
                  <c:v>0.70904973187387621</c:v>
                </c:pt>
                <c:pt idx="75" formatCode="0.000000">
                  <c:v>0.70909832985478805</c:v>
                </c:pt>
                <c:pt idx="76" formatCode="0.000000">
                  <c:v>0.70914987256600326</c:v>
                </c:pt>
                <c:pt idx="77" formatCode="0.000000">
                  <c:v>0.70923488187803596</c:v>
                </c:pt>
                <c:pt idx="78" formatCode="0.000000">
                  <c:v>0.70926277006077598</c:v>
                </c:pt>
                <c:pt idx="79" formatCode="0.000000">
                  <c:v>0.70932195773642204</c:v>
                </c:pt>
                <c:pt idx="80" formatCode="0.000000">
                  <c:v>0.70934287546669705</c:v>
                </c:pt>
                <c:pt idx="81" formatCode="0.000000">
                  <c:v>0.70932296787714588</c:v>
                </c:pt>
                <c:pt idx="82" formatCode="0.000000">
                  <c:v>0.70933598577092383</c:v>
                </c:pt>
                <c:pt idx="83" formatCode="0.000000">
                  <c:v>0.70935871307990717</c:v>
                </c:pt>
                <c:pt idx="84" formatCode="0.000000">
                  <c:v>0.70934885551495708</c:v>
                </c:pt>
                <c:pt idx="85" formatCode="0.000000">
                  <c:v>0.70938601457702999</c:v>
                </c:pt>
                <c:pt idx="86" formatCode="0.000000">
                  <c:v>0.70941833126693188</c:v>
                </c:pt>
                <c:pt idx="87" formatCode="0.000000">
                  <c:v>0.70943681296529804</c:v>
                </c:pt>
                <c:pt idx="88" formatCode="0.000000">
                  <c:v>0.70943921978664992</c:v>
                </c:pt>
                <c:pt idx="89" formatCode="0.000000">
                  <c:v>0.70947158502608398</c:v>
                </c:pt>
                <c:pt idx="90" formatCode="0.000000">
                  <c:v>0.70949160542177914</c:v>
                </c:pt>
                <c:pt idx="91" formatCode="0.000000">
                  <c:v>0.70947683690987007</c:v>
                </c:pt>
                <c:pt idx="92" formatCode="0.000000">
                  <c:v>0.70954050438551308</c:v>
                </c:pt>
                <c:pt idx="93" formatCode="0.000000">
                  <c:v>0.70947844045933595</c:v>
                </c:pt>
                <c:pt idx="94" formatCode="0.000000">
                  <c:v>0.70948428907497096</c:v>
                </c:pt>
                <c:pt idx="95" formatCode="0.000000">
                  <c:v>0.70943894733933599</c:v>
                </c:pt>
                <c:pt idx="96" formatCode="0.000000">
                  <c:v>0.70944996851430309</c:v>
                </c:pt>
                <c:pt idx="97" formatCode="0.000000">
                  <c:v>0.70945653352414995</c:v>
                </c:pt>
                <c:pt idx="98" formatCode="0.000000">
                  <c:v>0.70943682461172997</c:v>
                </c:pt>
                <c:pt idx="99" formatCode="0.000000">
                  <c:v>0.70947240549719703</c:v>
                </c:pt>
                <c:pt idx="100" formatCode="0.000000">
                  <c:v>0.70943025739695698</c:v>
                </c:pt>
                <c:pt idx="101" formatCode="0.000000">
                  <c:v>0.70944212348028102</c:v>
                </c:pt>
                <c:pt idx="102" formatCode="0.000000">
                  <c:v>0.70946630169216085</c:v>
                </c:pt>
                <c:pt idx="103" formatCode="0.000000">
                  <c:v>0.70947003718090018</c:v>
                </c:pt>
                <c:pt idx="104" formatCode="0.000000">
                  <c:v>0.70946110260161199</c:v>
                </c:pt>
                <c:pt idx="105" formatCode="0.000000">
                  <c:v>0.70946547638444413</c:v>
                </c:pt>
                <c:pt idx="106" formatCode="0.000000">
                  <c:v>0.70944786071710497</c:v>
                </c:pt>
                <c:pt idx="107" formatCode="0.000000">
                  <c:v>0.70944978007926796</c:v>
                </c:pt>
                <c:pt idx="108" formatCode="0.000000">
                  <c:v>0.70941644299411499</c:v>
                </c:pt>
                <c:pt idx="109" formatCode="0.000000">
                  <c:v>0.70943741391662396</c:v>
                </c:pt>
                <c:pt idx="110" formatCode="0.000000">
                  <c:v>0.70943273999291079</c:v>
                </c:pt>
                <c:pt idx="111" formatCode="0.000000">
                  <c:v>0.70944445745205509</c:v>
                </c:pt>
                <c:pt idx="112" formatCode="0.000000">
                  <c:v>0.70946888188327983</c:v>
                </c:pt>
                <c:pt idx="113" formatCode="0.000000">
                  <c:v>0.70942488290425798</c:v>
                </c:pt>
                <c:pt idx="114" formatCode="0.000000">
                  <c:v>0.70940196291109203</c:v>
                </c:pt>
                <c:pt idx="115" formatCode="0.000000">
                  <c:v>0.70938868692252599</c:v>
                </c:pt>
                <c:pt idx="116" formatCode="0.000000">
                  <c:v>0.70937888175708597</c:v>
                </c:pt>
                <c:pt idx="117" formatCode="0.000000">
                  <c:v>0.70938479096953899</c:v>
                </c:pt>
                <c:pt idx="118" formatCode="0.000000">
                  <c:v>0.70934876513094092</c:v>
                </c:pt>
                <c:pt idx="119" formatCode="0.000000">
                  <c:v>0.70937150020484108</c:v>
                </c:pt>
                <c:pt idx="120" formatCode="0.000000">
                  <c:v>0.70933838835970497</c:v>
                </c:pt>
                <c:pt idx="121" formatCode="0.000000">
                  <c:v>0.70934159342543512</c:v>
                </c:pt>
                <c:pt idx="122" formatCode="0.000000">
                  <c:v>0.70934009147895205</c:v>
                </c:pt>
                <c:pt idx="123" formatCode="0.000000">
                  <c:v>0.70933601681298597</c:v>
                </c:pt>
                <c:pt idx="124" formatCode="0.000000">
                  <c:v>0.70935366681334</c:v>
                </c:pt>
                <c:pt idx="125" formatCode="0.000000">
                  <c:v>0.70934943215842527</c:v>
                </c:pt>
                <c:pt idx="126" formatCode="0.000000">
                  <c:v>0.70930432451995884</c:v>
                </c:pt>
                <c:pt idx="127" formatCode="0.000000">
                  <c:v>0.709323150952471</c:v>
                </c:pt>
                <c:pt idx="128" formatCode="0.000000">
                  <c:v>0.70931785527030999</c:v>
                </c:pt>
                <c:pt idx="129" formatCode="0.000000">
                  <c:v>0.709309191171548</c:v>
                </c:pt>
                <c:pt idx="130" formatCode="0.000000">
                  <c:v>0.7092958885036722</c:v>
                </c:pt>
                <c:pt idx="131" formatCode="0.000000">
                  <c:v>0.70923004890170993</c:v>
                </c:pt>
                <c:pt idx="132" formatCode="0.000000">
                  <c:v>0.70923463531235398</c:v>
                </c:pt>
                <c:pt idx="133" formatCode="0.000000">
                  <c:v>0.70918603077366693</c:v>
                </c:pt>
                <c:pt idx="134" formatCode="0.000000">
                  <c:v>0.70922407953215705</c:v>
                </c:pt>
                <c:pt idx="135" formatCode="0.000000">
                  <c:v>0.70924280827210007</c:v>
                </c:pt>
                <c:pt idx="136" formatCode="0.000000">
                  <c:v>0.70926002525715892</c:v>
                </c:pt>
                <c:pt idx="137" formatCode="0.000000">
                  <c:v>0.70931594871444392</c:v>
                </c:pt>
                <c:pt idx="138" formatCode="0.000000">
                  <c:v>0.70928837573361991</c:v>
                </c:pt>
                <c:pt idx="139" formatCode="0.000000">
                  <c:v>0.70930316938208093</c:v>
                </c:pt>
                <c:pt idx="140" formatCode="0.000000">
                  <c:v>0.70930353169003302</c:v>
                </c:pt>
                <c:pt idx="141" formatCode="0.000000">
                  <c:v>0.70930133286467312</c:v>
                </c:pt>
                <c:pt idx="142" formatCode="0.000000">
                  <c:v>0.70931023269511007</c:v>
                </c:pt>
                <c:pt idx="143" formatCode="0.000000">
                  <c:v>0.70929037609872814</c:v>
                </c:pt>
                <c:pt idx="144" formatCode="0.000000">
                  <c:v>0.70924250336179195</c:v>
                </c:pt>
                <c:pt idx="145" formatCode="0.000000">
                  <c:v>0.70920885853407123</c:v>
                </c:pt>
                <c:pt idx="146" formatCode="0.000000">
                  <c:v>0.70920511570067901</c:v>
                </c:pt>
                <c:pt idx="147" formatCode="0.000000">
                  <c:v>0.70923502407608907</c:v>
                </c:pt>
                <c:pt idx="148" formatCode="0.000000">
                  <c:v>0.7092261615324289</c:v>
                </c:pt>
                <c:pt idx="149" formatCode="0.000000">
                  <c:v>0.70922356180209289</c:v>
                </c:pt>
                <c:pt idx="150" formatCode="0.000000">
                  <c:v>0.70926945382176099</c:v>
                </c:pt>
                <c:pt idx="151" formatCode="0.000000">
                  <c:v>0.7092661599641229</c:v>
                </c:pt>
                <c:pt idx="152" formatCode="0.000000">
                  <c:v>0.70927654397359108</c:v>
                </c:pt>
                <c:pt idx="153" formatCode="0.000000">
                  <c:v>0.70923924292159013</c:v>
                </c:pt>
                <c:pt idx="154" formatCode="0.000000">
                  <c:v>0.70931839926850004</c:v>
                </c:pt>
                <c:pt idx="155" formatCode="0.000000">
                  <c:v>0.70928694806368597</c:v>
                </c:pt>
                <c:pt idx="156" formatCode="0.000000">
                  <c:v>0.70930933484152103</c:v>
                </c:pt>
                <c:pt idx="157" formatCode="0.000000">
                  <c:v>0.70927668629434504</c:v>
                </c:pt>
                <c:pt idx="158" formatCode="0.000000">
                  <c:v>0.70917645900272597</c:v>
                </c:pt>
                <c:pt idx="159" formatCode="0.000000">
                  <c:v>0.70923598140799593</c:v>
                </c:pt>
                <c:pt idx="160" formatCode="0.000000">
                  <c:v>0.70925592815847216</c:v>
                </c:pt>
                <c:pt idx="161" formatCode="0.000000">
                  <c:v>0.70923103993710301</c:v>
                </c:pt>
                <c:pt idx="162" formatCode="0.000000">
                  <c:v>0.70929275207752795</c:v>
                </c:pt>
                <c:pt idx="163" formatCode="0.000000">
                  <c:v>0.70928991912813111</c:v>
                </c:pt>
                <c:pt idx="164" formatCode="0.000000">
                  <c:v>0.70933138412767693</c:v>
                </c:pt>
                <c:pt idx="165" formatCode="0.000000">
                  <c:v>0.70933853549592196</c:v>
                </c:pt>
                <c:pt idx="166" formatCode="0.000000">
                  <c:v>0.709344590257042</c:v>
                </c:pt>
                <c:pt idx="167" formatCode="0.000000">
                  <c:v>0.70935130866715201</c:v>
                </c:pt>
                <c:pt idx="168" formatCode="0.000000">
                  <c:v>0.70931200522349402</c:v>
                </c:pt>
                <c:pt idx="169" formatCode="0.000000">
                  <c:v>0.7092858779354041</c:v>
                </c:pt>
                <c:pt idx="170" formatCode="0.000000">
                  <c:v>0.70927935118301011</c:v>
                </c:pt>
                <c:pt idx="171" formatCode="0.000000">
                  <c:v>0.70929196446555209</c:v>
                </c:pt>
                <c:pt idx="172" formatCode="0.000000">
                  <c:v>0.70933917025612303</c:v>
                </c:pt>
                <c:pt idx="173" formatCode="0.000000">
                  <c:v>0.70947909624433714</c:v>
                </c:pt>
                <c:pt idx="174" formatCode="0.000000">
                  <c:v>0.70952502220525604</c:v>
                </c:pt>
                <c:pt idx="175" formatCode="0.000000">
                  <c:v>0.70945916140538401</c:v>
                </c:pt>
                <c:pt idx="176" formatCode="0.000000">
                  <c:v>0.70947079301436999</c:v>
                </c:pt>
                <c:pt idx="177" formatCode="0.000000">
                  <c:v>0.70951928332152303</c:v>
                </c:pt>
                <c:pt idx="178" formatCode="0.000000">
                  <c:v>0.70959673429931902</c:v>
                </c:pt>
                <c:pt idx="179" formatCode="0.000000">
                  <c:v>0.70967110263718924</c:v>
                </c:pt>
                <c:pt idx="180" formatCode="0.000000">
                  <c:v>0.70964144525593709</c:v>
                </c:pt>
                <c:pt idx="181" formatCode="0.000000">
                  <c:v>0.70957013768405208</c:v>
                </c:pt>
                <c:pt idx="182" formatCode="0.000000">
                  <c:v>0.70955599705456107</c:v>
                </c:pt>
                <c:pt idx="183" formatCode="0.000000">
                  <c:v>0.70950707236852406</c:v>
                </c:pt>
                <c:pt idx="184" formatCode="0.000000">
                  <c:v>0.70955260492531691</c:v>
                </c:pt>
                <c:pt idx="185" formatCode="0.000000">
                  <c:v>0.70953141862775904</c:v>
                </c:pt>
                <c:pt idx="186" formatCode="0.000000">
                  <c:v>0.70955215967678198</c:v>
                </c:pt>
                <c:pt idx="187" formatCode="0.000000">
                  <c:v>0.70960409203460906</c:v>
                </c:pt>
                <c:pt idx="188" formatCode="0.000000">
                  <c:v>0.70961726848794993</c:v>
                </c:pt>
                <c:pt idx="189" formatCode="0.000000">
                  <c:v>0.70962116790204</c:v>
                </c:pt>
                <c:pt idx="190" formatCode="0.000000">
                  <c:v>0.70963136931966098</c:v>
                </c:pt>
                <c:pt idx="191" formatCode="0.000000">
                  <c:v>0.709617754809998</c:v>
                </c:pt>
                <c:pt idx="192" formatCode="0.000000">
                  <c:v>0.70960417907348317</c:v>
                </c:pt>
                <c:pt idx="193" formatCode="0.000000">
                  <c:v>0.70963111240678323</c:v>
                </c:pt>
                <c:pt idx="194" formatCode="0.000000">
                  <c:v>0.70948500549254101</c:v>
                </c:pt>
                <c:pt idx="195" formatCode="0.000000">
                  <c:v>0.7094343490211189</c:v>
                </c:pt>
                <c:pt idx="196" formatCode="0.000000">
                  <c:v>0.70949414512094189</c:v>
                </c:pt>
                <c:pt idx="197" formatCode="0.000000">
                  <c:v>0.70947975570515398</c:v>
                </c:pt>
                <c:pt idx="198" formatCode="0.000000">
                  <c:v>0.70945612994349394</c:v>
                </c:pt>
                <c:pt idx="199" formatCode="0.000000">
                  <c:v>0.709385441061818</c:v>
                </c:pt>
                <c:pt idx="200" formatCode="0.000000">
                  <c:v>0.70934147734391806</c:v>
                </c:pt>
                <c:pt idx="201" formatCode="0.000000">
                  <c:v>0.70937393232202905</c:v>
                </c:pt>
                <c:pt idx="202" formatCode="0.000000">
                  <c:v>0.70939626979735282</c:v>
                </c:pt>
                <c:pt idx="203" formatCode="0.000000">
                  <c:v>0.70937595409467413</c:v>
                </c:pt>
                <c:pt idx="204" formatCode="0.000000">
                  <c:v>0.70940480427013408</c:v>
                </c:pt>
                <c:pt idx="205" formatCode="0.000000">
                  <c:v>0.70937069110865303</c:v>
                </c:pt>
                <c:pt idx="206" formatCode="0.000000">
                  <c:v>0.70944279323327808</c:v>
                </c:pt>
                <c:pt idx="207" formatCode="0.000000">
                  <c:v>0.70944423990631</c:v>
                </c:pt>
                <c:pt idx="208" formatCode="0.000000">
                  <c:v>0.70939441750439625</c:v>
                </c:pt>
                <c:pt idx="209" formatCode="0.000000">
                  <c:v>0.70940696016637483</c:v>
                </c:pt>
                <c:pt idx="210" formatCode="0.000000">
                  <c:v>0.70944315577787598</c:v>
                </c:pt>
                <c:pt idx="211" formatCode="0.000000">
                  <c:v>0.70953747770152897</c:v>
                </c:pt>
                <c:pt idx="212" formatCode="0.000000">
                  <c:v>0.70952206675244789</c:v>
                </c:pt>
                <c:pt idx="213" formatCode="0.000000">
                  <c:v>0.70952568432553709</c:v>
                </c:pt>
                <c:pt idx="214" formatCode="0.000000">
                  <c:v>0.70950300156746193</c:v>
                </c:pt>
                <c:pt idx="215" formatCode="0.000000">
                  <c:v>0.70949975650980623</c:v>
                </c:pt>
                <c:pt idx="216" formatCode="0.000000">
                  <c:v>0.70953900428333005</c:v>
                </c:pt>
                <c:pt idx="217" formatCode="0.000000">
                  <c:v>0.70955100157115403</c:v>
                </c:pt>
                <c:pt idx="218" formatCode="0.000000">
                  <c:v>0.70954124315361011</c:v>
                </c:pt>
                <c:pt idx="219" formatCode="0.000000">
                  <c:v>0.70949479469186505</c:v>
                </c:pt>
                <c:pt idx="220" formatCode="0.000000">
                  <c:v>0.70949205913418312</c:v>
                </c:pt>
                <c:pt idx="221" formatCode="0.000000">
                  <c:v>0.70951961336464209</c:v>
                </c:pt>
                <c:pt idx="222" formatCode="0.000000">
                  <c:v>0.70947530691486904</c:v>
                </c:pt>
                <c:pt idx="223" formatCode="0.000000">
                  <c:v>0.70952624751335303</c:v>
                </c:pt>
                <c:pt idx="224" formatCode="0.000000">
                  <c:v>0.70956162378937104</c:v>
                </c:pt>
                <c:pt idx="225" formatCode="0.000000">
                  <c:v>0.70957144383269499</c:v>
                </c:pt>
                <c:pt idx="226" formatCode="0.000000">
                  <c:v>0.70959992393731697</c:v>
                </c:pt>
                <c:pt idx="227" formatCode="0.000000">
                  <c:v>0.709547642753244</c:v>
                </c:pt>
                <c:pt idx="228" formatCode="0.000000">
                  <c:v>0.70955078918258396</c:v>
                </c:pt>
                <c:pt idx="229" formatCode="0.000000">
                  <c:v>0.70955155910487111</c:v>
                </c:pt>
                <c:pt idx="230" formatCode="0.000000">
                  <c:v>0.70951951773418309</c:v>
                </c:pt>
                <c:pt idx="231" formatCode="0.000000">
                  <c:v>0.70953184414921999</c:v>
                </c:pt>
                <c:pt idx="232" formatCode="0.000000">
                  <c:v>0.70944738127148799</c:v>
                </c:pt>
                <c:pt idx="233" formatCode="0.000000">
                  <c:v>0.70946140371696786</c:v>
                </c:pt>
                <c:pt idx="234" formatCode="0.000000">
                  <c:v>0.70946262213699496</c:v>
                </c:pt>
                <c:pt idx="235" formatCode="0.000000">
                  <c:v>0.70939995454343319</c:v>
                </c:pt>
                <c:pt idx="236" formatCode="0.000000">
                  <c:v>0.70941424479481296</c:v>
                </c:pt>
                <c:pt idx="237" formatCode="0.000000">
                  <c:v>0.70946336159315493</c:v>
                </c:pt>
                <c:pt idx="238" formatCode="0.000000">
                  <c:v>0.70941988693256897</c:v>
                </c:pt>
                <c:pt idx="239" formatCode="0.000000">
                  <c:v>0.70943994275441902</c:v>
                </c:pt>
                <c:pt idx="240" formatCode="0.000000">
                  <c:v>0.70941864611572802</c:v>
                </c:pt>
                <c:pt idx="241" formatCode="0.000000">
                  <c:v>0.70939433390925999</c:v>
                </c:pt>
                <c:pt idx="242" formatCode="0.000000">
                  <c:v>0.70940749225115507</c:v>
                </c:pt>
                <c:pt idx="243" formatCode="0.000000">
                  <c:v>0.70939557590563984</c:v>
                </c:pt>
                <c:pt idx="244" formatCode="0.000000">
                  <c:v>0.70933990952786696</c:v>
                </c:pt>
                <c:pt idx="245" formatCode="0.000000">
                  <c:v>0.70932131200236304</c:v>
                </c:pt>
                <c:pt idx="246" formatCode="0.000000">
                  <c:v>0.70926508968586199</c:v>
                </c:pt>
                <c:pt idx="247" formatCode="0.000000">
                  <c:v>0.7092439444991101</c:v>
                </c:pt>
                <c:pt idx="248" formatCode="0.000000">
                  <c:v>0.70925693755604502</c:v>
                </c:pt>
                <c:pt idx="249" formatCode="0.000000">
                  <c:v>0.70933822640133304</c:v>
                </c:pt>
                <c:pt idx="250" formatCode="0.000000">
                  <c:v>0.70934158625214805</c:v>
                </c:pt>
                <c:pt idx="251" formatCode="0.000000">
                  <c:v>0.70928451213735899</c:v>
                </c:pt>
                <c:pt idx="252" formatCode="0.000000">
                  <c:v>0.70925666193449699</c:v>
                </c:pt>
                <c:pt idx="253" formatCode="0.000000">
                  <c:v>0.70923510369053711</c:v>
                </c:pt>
                <c:pt idx="254" formatCode="0.000000">
                  <c:v>0.70920560608200811</c:v>
                </c:pt>
                <c:pt idx="255" formatCode="0.000000">
                  <c:v>0.70923438142625272</c:v>
                </c:pt>
                <c:pt idx="256" formatCode="0.000000">
                  <c:v>0.70926920221033407</c:v>
                </c:pt>
                <c:pt idx="257" formatCode="0.000000">
                  <c:v>0.70926383662464709</c:v>
                </c:pt>
                <c:pt idx="258" formatCode="0.000000">
                  <c:v>0.70920025018858823</c:v>
                </c:pt>
                <c:pt idx="259" formatCode="0.000000">
                  <c:v>0.70923721495543202</c:v>
                </c:pt>
                <c:pt idx="260" formatCode="0.000000">
                  <c:v>0.70930187013165003</c:v>
                </c:pt>
                <c:pt idx="261" formatCode="0.000000">
                  <c:v>0.7093208636924051</c:v>
                </c:pt>
                <c:pt idx="262" formatCode="0.000000">
                  <c:v>0.70931325477799789</c:v>
                </c:pt>
                <c:pt idx="263" formatCode="0.000000">
                  <c:v>0.70923608170774877</c:v>
                </c:pt>
                <c:pt idx="264" formatCode="0.000000">
                  <c:v>0.70932674329093992</c:v>
                </c:pt>
                <c:pt idx="265" formatCode="0.000000">
                  <c:v>0.7093533690579088</c:v>
                </c:pt>
                <c:pt idx="266" formatCode="0.000000">
                  <c:v>0.70934276211981595</c:v>
                </c:pt>
                <c:pt idx="267" formatCode="0.000000">
                  <c:v>0.70938755842391599</c:v>
                </c:pt>
                <c:pt idx="268" formatCode="0.000000">
                  <c:v>0.70934539735257007</c:v>
                </c:pt>
                <c:pt idx="269" formatCode="0.000000">
                  <c:v>0.70935564890721392</c:v>
                </c:pt>
                <c:pt idx="270" formatCode="0.000000">
                  <c:v>0.70928031036212902</c:v>
                </c:pt>
                <c:pt idx="271" formatCode="0.000000">
                  <c:v>0.70930947205296502</c:v>
                </c:pt>
                <c:pt idx="272" formatCode="0.000000">
                  <c:v>0.70939482592799397</c:v>
                </c:pt>
                <c:pt idx="273" formatCode="0.000000">
                  <c:v>0.70942811298371011</c:v>
                </c:pt>
                <c:pt idx="274" formatCode="0.000000">
                  <c:v>0.70945758330713993</c:v>
                </c:pt>
                <c:pt idx="275" formatCode="0.000000">
                  <c:v>0.70950671577561886</c:v>
                </c:pt>
                <c:pt idx="276" formatCode="0.000000">
                  <c:v>0.70943294706123383</c:v>
                </c:pt>
                <c:pt idx="277" formatCode="0.000000">
                  <c:v>0.70944896787508105</c:v>
                </c:pt>
                <c:pt idx="278" formatCode="0.000000">
                  <c:v>0.70945603704898408</c:v>
                </c:pt>
                <c:pt idx="279" formatCode="0.000000">
                  <c:v>0.70946873898868201</c:v>
                </c:pt>
                <c:pt idx="280" formatCode="0.000000">
                  <c:v>0.70948959995209393</c:v>
                </c:pt>
                <c:pt idx="281" formatCode="0.000000">
                  <c:v>0.70943852669093099</c:v>
                </c:pt>
                <c:pt idx="282" formatCode="0.000000">
                  <c:v>0.70945796491993585</c:v>
                </c:pt>
                <c:pt idx="283" formatCode="0.000000">
                  <c:v>0.70948847198628096</c:v>
                </c:pt>
                <c:pt idx="284" formatCode="0.000000">
                  <c:v>0.70954718208758005</c:v>
                </c:pt>
                <c:pt idx="285" formatCode="0.000000">
                  <c:v>0.70946196909226988</c:v>
                </c:pt>
                <c:pt idx="286" formatCode="0.000000">
                  <c:v>0.70941804823549404</c:v>
                </c:pt>
                <c:pt idx="287" formatCode="0.000000">
                  <c:v>0.70941131750651609</c:v>
                </c:pt>
                <c:pt idx="288" formatCode="0.000000">
                  <c:v>0.7094218761816421</c:v>
                </c:pt>
                <c:pt idx="289" formatCode="0.000000">
                  <c:v>0.70951147448727703</c:v>
                </c:pt>
                <c:pt idx="290" formatCode="0.000000">
                  <c:v>0.70950717389111684</c:v>
                </c:pt>
                <c:pt idx="291" formatCode="0.000000">
                  <c:v>0.70947130472813902</c:v>
                </c:pt>
                <c:pt idx="292" formatCode="0.000000">
                  <c:v>0.70944003129707711</c:v>
                </c:pt>
                <c:pt idx="293" formatCode="0.000000">
                  <c:v>0.70940798629857615</c:v>
                </c:pt>
                <c:pt idx="294" formatCode="0.000000">
                  <c:v>0.70935748295970302</c:v>
                </c:pt>
                <c:pt idx="295" formatCode="0.000000">
                  <c:v>0.70938785847888419</c:v>
                </c:pt>
                <c:pt idx="296" formatCode="0.000000">
                  <c:v>0.70936711623107607</c:v>
                </c:pt>
                <c:pt idx="297" formatCode="0.000000">
                  <c:v>0.70937681665371022</c:v>
                </c:pt>
                <c:pt idx="298" formatCode="0.000000">
                  <c:v>0.70937848863028707</c:v>
                </c:pt>
                <c:pt idx="299" formatCode="0.000000">
                  <c:v>0.70943349420677604</c:v>
                </c:pt>
                <c:pt idx="300" formatCode="0.000000">
                  <c:v>0.709413010934691</c:v>
                </c:pt>
                <c:pt idx="301" formatCode="0.000000">
                  <c:v>0.70944954757214007</c:v>
                </c:pt>
                <c:pt idx="302" formatCode="0.000000">
                  <c:v>0.70945488661150513</c:v>
                </c:pt>
                <c:pt idx="303" formatCode="0.000000">
                  <c:v>0.70941952915004791</c:v>
                </c:pt>
                <c:pt idx="304" formatCode="0.000000">
                  <c:v>0.70941280359960601</c:v>
                </c:pt>
                <c:pt idx="305" formatCode="0.000000">
                  <c:v>0.70940634962533589</c:v>
                </c:pt>
                <c:pt idx="306" formatCode="0.000000">
                  <c:v>0.70940611948929799</c:v>
                </c:pt>
                <c:pt idx="307" formatCode="0.000000">
                  <c:v>0.70940966567017816</c:v>
                </c:pt>
                <c:pt idx="308" formatCode="0.000000">
                  <c:v>0.70948960316157206</c:v>
                </c:pt>
                <c:pt idx="309" formatCode="0.000000">
                  <c:v>0.70946618115880189</c:v>
                </c:pt>
                <c:pt idx="310" formatCode="0.000000">
                  <c:v>0.70937896970683689</c:v>
                </c:pt>
                <c:pt idx="311" formatCode="0.000000">
                  <c:v>0.70933968432306205</c:v>
                </c:pt>
                <c:pt idx="312" formatCode="0.000000">
                  <c:v>0.70935145512243802</c:v>
                </c:pt>
                <c:pt idx="313" formatCode="0.000000">
                  <c:v>0.70937979708923704</c:v>
                </c:pt>
                <c:pt idx="314" formatCode="0.000000">
                  <c:v>0.709367203551312</c:v>
                </c:pt>
                <c:pt idx="315" formatCode="0.000000">
                  <c:v>0.709400245131103</c:v>
                </c:pt>
                <c:pt idx="316" formatCode="0.000000">
                  <c:v>0.70938533643221602</c:v>
                </c:pt>
                <c:pt idx="317" formatCode="0.000000">
                  <c:v>0.70947360245244895</c:v>
                </c:pt>
                <c:pt idx="318" formatCode="0.000000">
                  <c:v>0.70947056129288699</c:v>
                </c:pt>
                <c:pt idx="319" formatCode="0.000000">
                  <c:v>0.70946224474910691</c:v>
                </c:pt>
                <c:pt idx="320" formatCode="0.000000">
                  <c:v>0.70940853957008609</c:v>
                </c:pt>
                <c:pt idx="321" formatCode="0.000000">
                  <c:v>0.70942650220275194</c:v>
                </c:pt>
                <c:pt idx="322" formatCode="0.000000">
                  <c:v>0.70935976715686699</c:v>
                </c:pt>
                <c:pt idx="323" formatCode="0.000000">
                  <c:v>0.70930480880009505</c:v>
                </c:pt>
                <c:pt idx="324" formatCode="0.000000">
                  <c:v>0.70929419453508313</c:v>
                </c:pt>
                <c:pt idx="325" formatCode="0.000000">
                  <c:v>0.70927260553722693</c:v>
                </c:pt>
                <c:pt idx="326" formatCode="0.000000">
                  <c:v>0.70923396038076791</c:v>
                </c:pt>
                <c:pt idx="327" formatCode="0.000000">
                  <c:v>0.70922875632568516</c:v>
                </c:pt>
                <c:pt idx="328" formatCode="0.000000">
                  <c:v>0.70928087236816306</c:v>
                </c:pt>
                <c:pt idx="329" formatCode="0.000000">
                  <c:v>0.7092297106117561</c:v>
                </c:pt>
                <c:pt idx="330" formatCode="0.000000">
                  <c:v>0.70928162626422309</c:v>
                </c:pt>
                <c:pt idx="331" formatCode="0.000000">
                  <c:v>0.70930219064352795</c:v>
                </c:pt>
                <c:pt idx="332" formatCode="0.000000">
                  <c:v>0.70935224542377395</c:v>
                </c:pt>
                <c:pt idx="333" formatCode="0.000000">
                  <c:v>0.7093886151478711</c:v>
                </c:pt>
                <c:pt idx="334" formatCode="0.000000">
                  <c:v>0.70936623522267794</c:v>
                </c:pt>
                <c:pt idx="335" formatCode="0.000000">
                  <c:v>0.70935130927520496</c:v>
                </c:pt>
                <c:pt idx="336" formatCode="0.000000">
                  <c:v>0.70930250861196487</c:v>
                </c:pt>
                <c:pt idx="337" formatCode="0.000000">
                  <c:v>0.70920077378185797</c:v>
                </c:pt>
                <c:pt idx="338" formatCode="0.000000">
                  <c:v>0.70908185299914506</c:v>
                </c:pt>
                <c:pt idx="339" formatCode="0.000000">
                  <c:v>0.70909841840370125</c:v>
                </c:pt>
                <c:pt idx="340" formatCode="0.000000">
                  <c:v>0.70915596802079395</c:v>
                </c:pt>
                <c:pt idx="341" formatCode="0.000000">
                  <c:v>0.70924660141932105</c:v>
                </c:pt>
                <c:pt idx="342" formatCode="0.000000">
                  <c:v>0.70925825739947823</c:v>
                </c:pt>
                <c:pt idx="343" formatCode="0.000000">
                  <c:v>0.70928838432681596</c:v>
                </c:pt>
                <c:pt idx="344" formatCode="0.000000">
                  <c:v>0.70931513283282199</c:v>
                </c:pt>
                <c:pt idx="345" formatCode="0.000000">
                  <c:v>0.70933096213977509</c:v>
                </c:pt>
                <c:pt idx="346" formatCode="0.000000">
                  <c:v>0.70934426274172102</c:v>
                </c:pt>
                <c:pt idx="347" formatCode="0.000000">
                  <c:v>0.70933180247846206</c:v>
                </c:pt>
                <c:pt idx="348" formatCode="0.000000">
                  <c:v>0.70936789765071495</c:v>
                </c:pt>
                <c:pt idx="349" formatCode="0.000000">
                  <c:v>0.70934803899287913</c:v>
                </c:pt>
                <c:pt idx="350" formatCode="0.000000">
                  <c:v>0.70939176027523199</c:v>
                </c:pt>
                <c:pt idx="351" formatCode="0.000000">
                  <c:v>0.70934761745353625</c:v>
                </c:pt>
                <c:pt idx="352" formatCode="0.000000">
                  <c:v>0.70931625803058507</c:v>
                </c:pt>
                <c:pt idx="353" formatCode="0.000000">
                  <c:v>0.70927105100509413</c:v>
                </c:pt>
                <c:pt idx="354" formatCode="0.000000">
                  <c:v>0.70922218536546988</c:v>
                </c:pt>
                <c:pt idx="355" formatCode="0.000000">
                  <c:v>0.70920306894510199</c:v>
                </c:pt>
                <c:pt idx="356" formatCode="0.000000">
                  <c:v>0.70924925672419425</c:v>
                </c:pt>
                <c:pt idx="357" formatCode="0.000000">
                  <c:v>0.70927569532394807</c:v>
                </c:pt>
                <c:pt idx="358" formatCode="0.000000">
                  <c:v>0.70933618978555479</c:v>
                </c:pt>
                <c:pt idx="359" formatCode="0.000000">
                  <c:v>0.70933767478469201</c:v>
                </c:pt>
                <c:pt idx="360" formatCode="0.000000">
                  <c:v>0.70936872394996486</c:v>
                </c:pt>
                <c:pt idx="361" formatCode="0.000000">
                  <c:v>0.70933553810943395</c:v>
                </c:pt>
                <c:pt idx="362" formatCode="0.000000">
                  <c:v>0.70926546937819412</c:v>
                </c:pt>
                <c:pt idx="363" formatCode="0.000000">
                  <c:v>0.70924858250987521</c:v>
                </c:pt>
                <c:pt idx="364" formatCode="0.000000">
                  <c:v>0.709187491230301</c:v>
                </c:pt>
                <c:pt idx="365" formatCode="0.000000">
                  <c:v>0.70919240132548611</c:v>
                </c:pt>
                <c:pt idx="366" formatCode="0.000000">
                  <c:v>0.70917149504524002</c:v>
                </c:pt>
                <c:pt idx="367" formatCode="0.000000">
                  <c:v>0.70914887491042711</c:v>
                </c:pt>
                <c:pt idx="368" formatCode="0.000000">
                  <c:v>0.70922529765934528</c:v>
                </c:pt>
                <c:pt idx="369" formatCode="0.000000">
                  <c:v>0.70926012090362289</c:v>
                </c:pt>
                <c:pt idx="370" formatCode="0.000000">
                  <c:v>0.70923579369562695</c:v>
                </c:pt>
                <c:pt idx="371" formatCode="0.000000">
                  <c:v>0.70918460506759107</c:v>
                </c:pt>
                <c:pt idx="372" formatCode="0.000000">
                  <c:v>0.70921090015236787</c:v>
                </c:pt>
                <c:pt idx="373" formatCode="0.000000">
                  <c:v>0.70926207817568998</c:v>
                </c:pt>
                <c:pt idx="374" formatCode="0.000000">
                  <c:v>0.70928099862645599</c:v>
                </c:pt>
                <c:pt idx="375" formatCode="0.000000">
                  <c:v>0.70932772988360293</c:v>
                </c:pt>
                <c:pt idx="376" formatCode="0.000000">
                  <c:v>0.70933765008222993</c:v>
                </c:pt>
                <c:pt idx="377" formatCode="0.000000">
                  <c:v>0.70930821269311317</c:v>
                </c:pt>
                <c:pt idx="378" formatCode="0.000000">
                  <c:v>0.70928567172506496</c:v>
                </c:pt>
                <c:pt idx="379" formatCode="0.000000">
                  <c:v>0.7092463580235121</c:v>
                </c:pt>
                <c:pt idx="380" formatCode="0.000000">
                  <c:v>0.7092736969630421</c:v>
                </c:pt>
                <c:pt idx="381" formatCode="0.000000">
                  <c:v>0.70927778055569901</c:v>
                </c:pt>
                <c:pt idx="382" formatCode="0.000000">
                  <c:v>0.70929064143427212</c:v>
                </c:pt>
                <c:pt idx="383" formatCode="0.000000">
                  <c:v>0.70929500287644509</c:v>
                </c:pt>
                <c:pt idx="384" formatCode="0.000000">
                  <c:v>0.70931308468416199</c:v>
                </c:pt>
                <c:pt idx="385" formatCode="0.000000">
                  <c:v>0.70931137792477095</c:v>
                </c:pt>
                <c:pt idx="386" formatCode="0.000000">
                  <c:v>0.7093010796496021</c:v>
                </c:pt>
                <c:pt idx="387" formatCode="0.000000">
                  <c:v>0.70929038610312611</c:v>
                </c:pt>
                <c:pt idx="388" formatCode="0.000000">
                  <c:v>0.7093051763040531</c:v>
                </c:pt>
                <c:pt idx="389" formatCode="0.000000">
                  <c:v>0.70922807412502309</c:v>
                </c:pt>
                <c:pt idx="390" formatCode="0.000000">
                  <c:v>0.7091928981088661</c:v>
                </c:pt>
                <c:pt idx="391" formatCode="0.000000">
                  <c:v>0.70922540041409021</c:v>
                </c:pt>
                <c:pt idx="392" formatCode="0.000000">
                  <c:v>0.7092828340301961</c:v>
                </c:pt>
                <c:pt idx="393" formatCode="0.000000">
                  <c:v>0.70922242295595483</c:v>
                </c:pt>
                <c:pt idx="394" formatCode="0.000000">
                  <c:v>0.70923352758570701</c:v>
                </c:pt>
                <c:pt idx="395" formatCode="0.000000">
                  <c:v>0.70929829416921608</c:v>
                </c:pt>
                <c:pt idx="396" formatCode="0.000000">
                  <c:v>0.70928719205521484</c:v>
                </c:pt>
                <c:pt idx="397" formatCode="0.000000">
                  <c:v>0.70929149469713615</c:v>
                </c:pt>
                <c:pt idx="398" formatCode="0.000000">
                  <c:v>0.70926587237734795</c:v>
                </c:pt>
                <c:pt idx="399" formatCode="0.000000">
                  <c:v>0.70925437605603903</c:v>
                </c:pt>
                <c:pt idx="400" formatCode="0.000000">
                  <c:v>0.70922380507589411</c:v>
                </c:pt>
                <c:pt idx="401" formatCode="0.000000">
                  <c:v>0.70931806580327994</c:v>
                </c:pt>
                <c:pt idx="402" formatCode="0.000000">
                  <c:v>0.70937201408763384</c:v>
                </c:pt>
                <c:pt idx="403" formatCode="0.000000">
                  <c:v>0.70941492348761892</c:v>
                </c:pt>
                <c:pt idx="404" formatCode="0.000000">
                  <c:v>0.70936207478169289</c:v>
                </c:pt>
                <c:pt idx="405" formatCode="0.000000">
                  <c:v>0.70930950263162995</c:v>
                </c:pt>
                <c:pt idx="406" formatCode="0.000000">
                  <c:v>0.70922074607172703</c:v>
                </c:pt>
                <c:pt idx="407" formatCode="0.000000">
                  <c:v>0.70913683613416612</c:v>
                </c:pt>
                <c:pt idx="408" formatCode="0.000000">
                  <c:v>0.70907254700524192</c:v>
                </c:pt>
                <c:pt idx="409" formatCode="0.000000">
                  <c:v>0.70909828368224803</c:v>
                </c:pt>
                <c:pt idx="410" formatCode="0.000000">
                  <c:v>0.70920435423656503</c:v>
                </c:pt>
                <c:pt idx="411" formatCode="0.000000">
                  <c:v>0.70926761072791789</c:v>
                </c:pt>
                <c:pt idx="412" formatCode="0.000000">
                  <c:v>0.70937466375010205</c:v>
                </c:pt>
                <c:pt idx="413" formatCode="0.000000">
                  <c:v>0.70944175609554117</c:v>
                </c:pt>
                <c:pt idx="414" formatCode="0.000000">
                  <c:v>0.70951465803666591</c:v>
                </c:pt>
                <c:pt idx="415" formatCode="0.000000">
                  <c:v>0.70945732134948902</c:v>
                </c:pt>
                <c:pt idx="416" formatCode="0.000000">
                  <c:v>0.70934762223494507</c:v>
                </c:pt>
                <c:pt idx="417" formatCode="0.000000">
                  <c:v>0.70935154965243596</c:v>
                </c:pt>
                <c:pt idx="418" formatCode="0.000000">
                  <c:v>0.70934678376103388</c:v>
                </c:pt>
                <c:pt idx="419" formatCode="0.000000">
                  <c:v>0.70934463303025008</c:v>
                </c:pt>
                <c:pt idx="420" formatCode="0.000000">
                  <c:v>0.70933282592011293</c:v>
                </c:pt>
                <c:pt idx="421" formatCode="0.000000">
                  <c:v>0.70939831828373112</c:v>
                </c:pt>
                <c:pt idx="422" formatCode="0.000000">
                  <c:v>0.70926911498832901</c:v>
                </c:pt>
                <c:pt idx="423" formatCode="0.000000">
                  <c:v>0.7092298695550131</c:v>
                </c:pt>
                <c:pt idx="424" formatCode="0.000000">
                  <c:v>0.70915338498870384</c:v>
                </c:pt>
                <c:pt idx="425" formatCode="0.000000">
                  <c:v>0.709241755704904</c:v>
                </c:pt>
                <c:pt idx="426" formatCode="0.000000">
                  <c:v>0.70925085658162312</c:v>
                </c:pt>
                <c:pt idx="427" formatCode="0.000000">
                  <c:v>0.70931659778848499</c:v>
                </c:pt>
                <c:pt idx="428" formatCode="0.000000">
                  <c:v>0.7093911576050651</c:v>
                </c:pt>
                <c:pt idx="429" formatCode="0.000000">
                  <c:v>0.70942900095601202</c:v>
                </c:pt>
                <c:pt idx="430" formatCode="0.000000">
                  <c:v>0.70943994061329907</c:v>
                </c:pt>
                <c:pt idx="431" formatCode="0.000000">
                  <c:v>0.70935521941878421</c:v>
                </c:pt>
                <c:pt idx="432" formatCode="0.000000">
                  <c:v>0.70926174658806895</c:v>
                </c:pt>
                <c:pt idx="433" formatCode="0.000000">
                  <c:v>0.70919431657802523</c:v>
                </c:pt>
                <c:pt idx="434" formatCode="0.000000">
                  <c:v>0.70907946042332815</c:v>
                </c:pt>
                <c:pt idx="435" formatCode="0.000000">
                  <c:v>0.70905702615421295</c:v>
                </c:pt>
                <c:pt idx="436" formatCode="0.000000">
                  <c:v>0.7090485960368611</c:v>
                </c:pt>
                <c:pt idx="437" formatCode="0.000000">
                  <c:v>0.70909230733728001</c:v>
                </c:pt>
                <c:pt idx="438" formatCode="0.000000">
                  <c:v>0.70906158226307214</c:v>
                </c:pt>
                <c:pt idx="439" formatCode="0.000000">
                  <c:v>0.70903903484027808</c:v>
                </c:pt>
                <c:pt idx="440" formatCode="0.000000">
                  <c:v>0.70912805794660605</c:v>
                </c:pt>
                <c:pt idx="441" formatCode="0.000000">
                  <c:v>0.70918173231493609</c:v>
                </c:pt>
                <c:pt idx="442" formatCode="0.000000">
                  <c:v>0.70919842676142508</c:v>
                </c:pt>
                <c:pt idx="443" formatCode="0.000000">
                  <c:v>0.70922790460065899</c:v>
                </c:pt>
                <c:pt idx="444" formatCode="0.000000">
                  <c:v>0.70917998610466804</c:v>
                </c:pt>
                <c:pt idx="445" formatCode="0.000000">
                  <c:v>0.709196844697916</c:v>
                </c:pt>
                <c:pt idx="446" formatCode="0.000000">
                  <c:v>0.70914361537478121</c:v>
                </c:pt>
                <c:pt idx="447" formatCode="0.000000">
                  <c:v>0.70915079135305403</c:v>
                </c:pt>
                <c:pt idx="448" formatCode="0.000000">
                  <c:v>0.70913524685006402</c:v>
                </c:pt>
                <c:pt idx="449" formatCode="0.000000">
                  <c:v>0.70909974169716194</c:v>
                </c:pt>
                <c:pt idx="450" formatCode="0.000000">
                  <c:v>0.70917614410843699</c:v>
                </c:pt>
                <c:pt idx="451" formatCode="0.000000">
                  <c:v>0.7091321905319149</c:v>
                </c:pt>
                <c:pt idx="452" formatCode="0.000000">
                  <c:v>0.70915129605927818</c:v>
                </c:pt>
                <c:pt idx="453" formatCode="0.000000">
                  <c:v>0.70912007233152219</c:v>
                </c:pt>
                <c:pt idx="454" formatCode="0.000000">
                  <c:v>0.70908741007514309</c:v>
                </c:pt>
                <c:pt idx="455" formatCode="0.000000">
                  <c:v>0.70904390746093804</c:v>
                </c:pt>
                <c:pt idx="456" formatCode="0.000000">
                  <c:v>0.70902488183358314</c:v>
                </c:pt>
                <c:pt idx="457" formatCode="0.000000">
                  <c:v>0.70902384386192396</c:v>
                </c:pt>
                <c:pt idx="458" formatCode="0.000000">
                  <c:v>0.70899879213237715</c:v>
                </c:pt>
                <c:pt idx="459" formatCode="0.000000">
                  <c:v>0.70899990736607521</c:v>
                </c:pt>
                <c:pt idx="460" formatCode="0.000000">
                  <c:v>0.70899244481795187</c:v>
                </c:pt>
                <c:pt idx="461" formatCode="0.000000">
                  <c:v>0.70889603994836903</c:v>
                </c:pt>
                <c:pt idx="462" formatCode="0.000000">
                  <c:v>0.70895784191700784</c:v>
                </c:pt>
                <c:pt idx="463" formatCode="0.000000">
                  <c:v>0.70897590772125096</c:v>
                </c:pt>
                <c:pt idx="464" formatCode="0.000000">
                  <c:v>0.70896889510648609</c:v>
                </c:pt>
                <c:pt idx="465" formatCode="0.000000">
                  <c:v>0.70894605084173301</c:v>
                </c:pt>
                <c:pt idx="466" formatCode="0.000000">
                  <c:v>0.708890986066954</c:v>
                </c:pt>
                <c:pt idx="467" formatCode="0.000000">
                  <c:v>0.70885260792259808</c:v>
                </c:pt>
                <c:pt idx="468" formatCode="0.000000">
                  <c:v>0.70880597744182516</c:v>
                </c:pt>
                <c:pt idx="469" formatCode="0.000000">
                  <c:v>0.70880769019391709</c:v>
                </c:pt>
                <c:pt idx="470" formatCode="0.000000">
                  <c:v>0.70883556112024793</c:v>
                </c:pt>
                <c:pt idx="471" formatCode="0.000000">
                  <c:v>0.70878016889563689</c:v>
                </c:pt>
                <c:pt idx="472" formatCode="0.000000">
                  <c:v>0.70879365648723114</c:v>
                </c:pt>
                <c:pt idx="473" formatCode="0.000000">
                  <c:v>0.7087729447542449</c:v>
                </c:pt>
                <c:pt idx="474" formatCode="0.000000">
                  <c:v>0.70879435792091605</c:v>
                </c:pt>
                <c:pt idx="475" formatCode="0.000000">
                  <c:v>0.70882637490477107</c:v>
                </c:pt>
                <c:pt idx="476" formatCode="0.000000">
                  <c:v>0.70886883418857127</c:v>
                </c:pt>
                <c:pt idx="477" formatCode="0.000000">
                  <c:v>0.70885880865978923</c:v>
                </c:pt>
                <c:pt idx="478" formatCode="0.000000">
                  <c:v>0.70889289304876713</c:v>
                </c:pt>
                <c:pt idx="479" formatCode="0.000000">
                  <c:v>0.70886767151561803</c:v>
                </c:pt>
                <c:pt idx="480" formatCode="0.000000">
                  <c:v>0.7088665391627309</c:v>
                </c:pt>
                <c:pt idx="481" formatCode="0.000000">
                  <c:v>0.70888154390965596</c:v>
                </c:pt>
                <c:pt idx="482" formatCode="0.000000">
                  <c:v>0.70888697597163985</c:v>
                </c:pt>
                <c:pt idx="483" formatCode="0.000000">
                  <c:v>0.70879286267931718</c:v>
                </c:pt>
                <c:pt idx="484" formatCode="0.000000">
                  <c:v>0.70873975927269295</c:v>
                </c:pt>
                <c:pt idx="485" formatCode="0.000000">
                  <c:v>0.7086850629494752</c:v>
                </c:pt>
                <c:pt idx="486" formatCode="0.000000">
                  <c:v>0.70873709529046902</c:v>
                </c:pt>
                <c:pt idx="487" formatCode="0.000000">
                  <c:v>0.70882029587161099</c:v>
                </c:pt>
                <c:pt idx="488" formatCode="0.000000">
                  <c:v>0.70884454688781995</c:v>
                </c:pt>
                <c:pt idx="489" formatCode="0.000000">
                  <c:v>0.70885563412739916</c:v>
                </c:pt>
                <c:pt idx="490" formatCode="0.000000">
                  <c:v>0.70886642307900904</c:v>
                </c:pt>
                <c:pt idx="491" formatCode="0.000000">
                  <c:v>0.708852335380732</c:v>
                </c:pt>
                <c:pt idx="492" formatCode="0.000000">
                  <c:v>0.70887301312353124</c:v>
                </c:pt>
                <c:pt idx="493" formatCode="0.000000">
                  <c:v>0.70896017436737702</c:v>
                </c:pt>
                <c:pt idx="494" formatCode="0.000000">
                  <c:v>0.70898270770429994</c:v>
                </c:pt>
                <c:pt idx="495" formatCode="0.000000">
                  <c:v>0.70899593888021295</c:v>
                </c:pt>
                <c:pt idx="496" formatCode="0.000000">
                  <c:v>0.70888986841910506</c:v>
                </c:pt>
                <c:pt idx="497" formatCode="0.000000">
                  <c:v>0.70884954637091313</c:v>
                </c:pt>
                <c:pt idx="498" formatCode="0.000000">
                  <c:v>0.70880515623242313</c:v>
                </c:pt>
                <c:pt idx="499" formatCode="0.000000">
                  <c:v>0.70876845729913818</c:v>
                </c:pt>
                <c:pt idx="500" formatCode="0.000000">
                  <c:v>0.70878014965984104</c:v>
                </c:pt>
                <c:pt idx="501" formatCode="0.000000">
                  <c:v>0.70880353614327718</c:v>
                </c:pt>
                <c:pt idx="502" formatCode="0.000000">
                  <c:v>0.70882297093729396</c:v>
                </c:pt>
                <c:pt idx="503" formatCode="0.000000">
                  <c:v>0.70881173815240495</c:v>
                </c:pt>
                <c:pt idx="504" formatCode="0.000000">
                  <c:v>0.70879834660250918</c:v>
                </c:pt>
                <c:pt idx="505" formatCode="0.000000">
                  <c:v>0.70879137151556915</c:v>
                </c:pt>
                <c:pt idx="506" formatCode="0.000000">
                  <c:v>0.70883285427252107</c:v>
                </c:pt>
                <c:pt idx="507" formatCode="0.000000">
                  <c:v>0.70877812552443709</c:v>
                </c:pt>
                <c:pt idx="508" formatCode="0.000000">
                  <c:v>0.70866458764802709</c:v>
                </c:pt>
                <c:pt idx="509" formatCode="0.000000">
                  <c:v>0.70862441879779414</c:v>
                </c:pt>
                <c:pt idx="510" formatCode="0.000000">
                  <c:v>0.70865295411985108</c:v>
                </c:pt>
                <c:pt idx="511" formatCode="0.000000">
                  <c:v>0.70862185665651134</c:v>
                </c:pt>
                <c:pt idx="512" formatCode="0.000000">
                  <c:v>0.70860124830392213</c:v>
                </c:pt>
                <c:pt idx="513" formatCode="0.000000">
                  <c:v>0.70851279596248473</c:v>
                </c:pt>
                <c:pt idx="514" formatCode="0.000000">
                  <c:v>0.70837488440492402</c:v>
                </c:pt>
                <c:pt idx="515" formatCode="0.000000">
                  <c:v>0.70825621027924501</c:v>
                </c:pt>
                <c:pt idx="516" formatCode="0.000000">
                  <c:v>0.7082092934646772</c:v>
                </c:pt>
                <c:pt idx="517" formatCode="0.000000">
                  <c:v>0.70819328220795996</c:v>
                </c:pt>
                <c:pt idx="518" formatCode="0.000000">
                  <c:v>0.70810145300254812</c:v>
                </c:pt>
                <c:pt idx="519" formatCode="0.000000">
                  <c:v>0.708037077942545</c:v>
                </c:pt>
                <c:pt idx="520" formatCode="0.000000">
                  <c:v>0.70801479820495994</c:v>
                </c:pt>
                <c:pt idx="521" formatCode="0.000000">
                  <c:v>0.70790480995785399</c:v>
                </c:pt>
                <c:pt idx="522" formatCode="0.000000">
                  <c:v>0.70771633969610503</c:v>
                </c:pt>
                <c:pt idx="523" formatCode="0.000000">
                  <c:v>0.70758423642180912</c:v>
                </c:pt>
                <c:pt idx="524" formatCode="0.000000">
                  <c:v>0.70746728272956294</c:v>
                </c:pt>
                <c:pt idx="525" formatCode="0.000000">
                  <c:v>0.70731520538165393</c:v>
                </c:pt>
                <c:pt idx="526" formatCode="0.000000">
                  <c:v>0.70718104587631392</c:v>
                </c:pt>
                <c:pt idx="527" formatCode="0.000000">
                  <c:v>0.70702608956864199</c:v>
                </c:pt>
                <c:pt idx="528" formatCode="0.000000">
                  <c:v>0.70684086935344614</c:v>
                </c:pt>
                <c:pt idx="529" formatCode="0.000000">
                  <c:v>0.70678754939583199</c:v>
                </c:pt>
                <c:pt idx="530" formatCode="0.000000">
                  <c:v>0.70666729795437611</c:v>
                </c:pt>
                <c:pt idx="531" formatCode="0.000000">
                  <c:v>0.70648945062410018</c:v>
                </c:pt>
                <c:pt idx="532" formatCode="0.000000">
                  <c:v>0.7063608360109791</c:v>
                </c:pt>
                <c:pt idx="533" formatCode="0.000000">
                  <c:v>0.70621346142506691</c:v>
                </c:pt>
                <c:pt idx="534" formatCode="0.000000">
                  <c:v>0.70607153120718413</c:v>
                </c:pt>
                <c:pt idx="535" formatCode="0.000000">
                  <c:v>0.7058464194464712</c:v>
                </c:pt>
                <c:pt idx="536" formatCode="0.000000">
                  <c:v>0.70568004087033498</c:v>
                </c:pt>
                <c:pt idx="537" formatCode="0.000000">
                  <c:v>0.70552431293582007</c:v>
                </c:pt>
                <c:pt idx="538" formatCode="0.000000">
                  <c:v>0.70535064642713108</c:v>
                </c:pt>
                <c:pt idx="539" formatCode="0.000000">
                  <c:v>0.70525049284967112</c:v>
                </c:pt>
                <c:pt idx="540" formatCode="0.000000">
                  <c:v>0.70511823487918313</c:v>
                </c:pt>
                <c:pt idx="541" formatCode="0.000000">
                  <c:v>0.70492173206218323</c:v>
                </c:pt>
                <c:pt idx="542" formatCode="0.000000">
                  <c:v>0.70483524493244698</c:v>
                </c:pt>
                <c:pt idx="543" formatCode="0.000000">
                  <c:v>0.70477891164195205</c:v>
                </c:pt>
                <c:pt idx="544" formatCode="0.000000">
                  <c:v>0.70465032859965104</c:v>
                </c:pt>
                <c:pt idx="545" formatCode="0.000000">
                  <c:v>0.70454067302690304</c:v>
                </c:pt>
                <c:pt idx="546" formatCode="0.000000">
                  <c:v>0.70450556683417209</c:v>
                </c:pt>
                <c:pt idx="547" formatCode="0.000000">
                  <c:v>0.70440213732960499</c:v>
                </c:pt>
                <c:pt idx="548" formatCode="0.000000">
                  <c:v>0.70429518427233284</c:v>
                </c:pt>
                <c:pt idx="549" formatCode="0.000000">
                  <c:v>0.70429015788646898</c:v>
                </c:pt>
                <c:pt idx="550" formatCode="0.000000">
                  <c:v>0.70420839923799794</c:v>
                </c:pt>
                <c:pt idx="551" formatCode="0.000000">
                  <c:v>0.70414904804091005</c:v>
                </c:pt>
                <c:pt idx="552" formatCode="0.000000">
                  <c:v>0.70407126554647215</c:v>
                </c:pt>
                <c:pt idx="553" formatCode="0.000000">
                  <c:v>0.70397353972673093</c:v>
                </c:pt>
                <c:pt idx="554" formatCode="0.000000">
                  <c:v>0.70393682933459312</c:v>
                </c:pt>
                <c:pt idx="555" formatCode="0.000000">
                  <c:v>0.703893930047644</c:v>
                </c:pt>
                <c:pt idx="556" formatCode="0.000000">
                  <c:v>0.70391108084304999</c:v>
                </c:pt>
                <c:pt idx="557" formatCode="0.000000">
                  <c:v>0.703983923507566</c:v>
                </c:pt>
                <c:pt idx="558" formatCode="0.000000">
                  <c:v>0.70394059884098503</c:v>
                </c:pt>
                <c:pt idx="559" formatCode="0.000000">
                  <c:v>0.70401206245578407</c:v>
                </c:pt>
                <c:pt idx="560" formatCode="0.000000">
                  <c:v>0.70401864021743499</c:v>
                </c:pt>
                <c:pt idx="561" formatCode="0.000000">
                  <c:v>0.70400820366177719</c:v>
                </c:pt>
                <c:pt idx="562" formatCode="0.000000">
                  <c:v>0.70390985153625407</c:v>
                </c:pt>
                <c:pt idx="563" formatCode="0.000000">
                  <c:v>0.70390031527784203</c:v>
                </c:pt>
                <c:pt idx="564" formatCode="0.000000">
                  <c:v>0.70388918519207799</c:v>
                </c:pt>
                <c:pt idx="565" formatCode="0.000000">
                  <c:v>0.70386226839181099</c:v>
                </c:pt>
                <c:pt idx="566" formatCode="0.000000">
                  <c:v>0.70392687497054895</c:v>
                </c:pt>
                <c:pt idx="567" formatCode="0.000000">
                  <c:v>0.70396456786266581</c:v>
                </c:pt>
                <c:pt idx="568" formatCode="0.000000">
                  <c:v>0.70407910329075507</c:v>
                </c:pt>
                <c:pt idx="569" formatCode="0.000000">
                  <c:v>0.70418568662821512</c:v>
                </c:pt>
                <c:pt idx="570" formatCode="0.000000">
                  <c:v>0.70431142187700491</c:v>
                </c:pt>
                <c:pt idx="571" formatCode="0.000000">
                  <c:v>0.70425737175980796</c:v>
                </c:pt>
                <c:pt idx="572" formatCode="0.000000">
                  <c:v>0.70434452194124786</c:v>
                </c:pt>
                <c:pt idx="573" formatCode="0.000000">
                  <c:v>0.70429295674802594</c:v>
                </c:pt>
                <c:pt idx="574" formatCode="0.000000">
                  <c:v>0.70432142152696198</c:v>
                </c:pt>
                <c:pt idx="575" formatCode="0.000000">
                  <c:v>0.70431022888494388</c:v>
                </c:pt>
                <c:pt idx="576" formatCode="0.000000">
                  <c:v>0.70433305708449112</c:v>
                </c:pt>
                <c:pt idx="577" formatCode="0.000000">
                  <c:v>0.70431565727148815</c:v>
                </c:pt>
                <c:pt idx="578" formatCode="0.000000">
                  <c:v>0.70432356900188997</c:v>
                </c:pt>
                <c:pt idx="579" formatCode="0.000000">
                  <c:v>0.70436737015391793</c:v>
                </c:pt>
                <c:pt idx="580" formatCode="0.000000">
                  <c:v>0.7042463521410941</c:v>
                </c:pt>
                <c:pt idx="581" formatCode="0.000000">
                  <c:v>0.70429488750800606</c:v>
                </c:pt>
                <c:pt idx="582" formatCode="0.000000">
                  <c:v>0.70438235899214785</c:v>
                </c:pt>
                <c:pt idx="583" formatCode="0.000000">
                  <c:v>0.70441954649107508</c:v>
                </c:pt>
                <c:pt idx="584" formatCode="0.000000">
                  <c:v>0.704386241455499</c:v>
                </c:pt>
                <c:pt idx="585" formatCode="0.000000">
                  <c:v>0.70445818142748884</c:v>
                </c:pt>
                <c:pt idx="586" formatCode="0.000000">
                  <c:v>0.70444044026398311</c:v>
                </c:pt>
                <c:pt idx="587" formatCode="0.000000">
                  <c:v>0.70442112281051195</c:v>
                </c:pt>
                <c:pt idx="588" formatCode="0.000000">
                  <c:v>0.70449596596752584</c:v>
                </c:pt>
                <c:pt idx="589" formatCode="0.000000">
                  <c:v>0.70438095633734199</c:v>
                </c:pt>
                <c:pt idx="590" formatCode="0.000000">
                  <c:v>0.70434603513995298</c:v>
                </c:pt>
                <c:pt idx="591" formatCode="0.000000">
                  <c:v>0.70427351913017211</c:v>
                </c:pt>
                <c:pt idx="592" formatCode="0.000000">
                  <c:v>0.70432572725111109</c:v>
                </c:pt>
                <c:pt idx="593" formatCode="0.000000">
                  <c:v>0.70427640864261298</c:v>
                </c:pt>
                <c:pt idx="594" formatCode="0.000000">
                  <c:v>0.70433091977723783</c:v>
                </c:pt>
                <c:pt idx="595" formatCode="0.000000">
                  <c:v>0.70438017782280593</c:v>
                </c:pt>
                <c:pt idx="596" formatCode="0.000000">
                  <c:v>0.70436119159146893</c:v>
                </c:pt>
                <c:pt idx="597" formatCode="0.000000">
                  <c:v>0.70430978487694185</c:v>
                </c:pt>
                <c:pt idx="598" formatCode="0.000000">
                  <c:v>0.70432237649771001</c:v>
                </c:pt>
                <c:pt idx="599" formatCode="0.000000">
                  <c:v>0.70434675734179408</c:v>
                </c:pt>
                <c:pt idx="600" formatCode="0.000000">
                  <c:v>0.70443625483272787</c:v>
                </c:pt>
                <c:pt idx="601" formatCode="0.000000">
                  <c:v>0.70443627800408803</c:v>
                </c:pt>
                <c:pt idx="602" formatCode="0.000000">
                  <c:v>0.70436389238824204</c:v>
                </c:pt>
                <c:pt idx="603" formatCode="0.000000">
                  <c:v>0.70433301706516904</c:v>
                </c:pt>
                <c:pt idx="604" formatCode="0.000000">
                  <c:v>0.70434577684710009</c:v>
                </c:pt>
                <c:pt idx="605" formatCode="0.000000">
                  <c:v>0.70438812650994098</c:v>
                </c:pt>
                <c:pt idx="606" formatCode="0.000000">
                  <c:v>0.70429581371729411</c:v>
                </c:pt>
                <c:pt idx="607" formatCode="0.000000">
                  <c:v>0.70433851072174891</c:v>
                </c:pt>
                <c:pt idx="608" formatCode="0.000000">
                  <c:v>0.70432643133059614</c:v>
                </c:pt>
                <c:pt idx="609" formatCode="0.000000">
                  <c:v>0.70419301025044212</c:v>
                </c:pt>
                <c:pt idx="610" formatCode="0.000000">
                  <c:v>0.70427485282041713</c:v>
                </c:pt>
                <c:pt idx="611" formatCode="0.000000">
                  <c:v>0.70420817087484999</c:v>
                </c:pt>
                <c:pt idx="612" formatCode="0.000000">
                  <c:v>0.70421021168807818</c:v>
                </c:pt>
                <c:pt idx="613" formatCode="0.000000">
                  <c:v>0.70418692928801496</c:v>
                </c:pt>
                <c:pt idx="614" formatCode="0.000000">
                  <c:v>0.70414977764998721</c:v>
                </c:pt>
                <c:pt idx="615" formatCode="0.000000">
                  <c:v>0.70406645383283484</c:v>
                </c:pt>
                <c:pt idx="616" formatCode="0.000000">
                  <c:v>0.70407150896566184</c:v>
                </c:pt>
                <c:pt idx="617" formatCode="0.000000">
                  <c:v>0.70407805904031395</c:v>
                </c:pt>
                <c:pt idx="618" formatCode="0.000000">
                  <c:v>0.70419646725186102</c:v>
                </c:pt>
                <c:pt idx="619" formatCode="0.000000">
                  <c:v>0.70431074104072888</c:v>
                </c:pt>
                <c:pt idx="620" formatCode="0.000000">
                  <c:v>0.70435026733960704</c:v>
                </c:pt>
                <c:pt idx="621" formatCode="0.000000">
                  <c:v>0.70420703012172903</c:v>
                </c:pt>
                <c:pt idx="622" formatCode="0.000000">
                  <c:v>0.70422745775727902</c:v>
                </c:pt>
                <c:pt idx="623" formatCode="0.000000">
                  <c:v>0.70425878529558095</c:v>
                </c:pt>
                <c:pt idx="624" formatCode="0.000000">
                  <c:v>0.70421427674313108</c:v>
                </c:pt>
                <c:pt idx="625" formatCode="0.000000">
                  <c:v>0.70427455529626393</c:v>
                </c:pt>
                <c:pt idx="626" formatCode="0.000000">
                  <c:v>0.70425285340669508</c:v>
                </c:pt>
                <c:pt idx="627" formatCode="0.000000">
                  <c:v>0.70433235557108698</c:v>
                </c:pt>
                <c:pt idx="628" formatCode="0.000000">
                  <c:v>0.70428970048770601</c:v>
                </c:pt>
                <c:pt idx="629" formatCode="0.000000">
                  <c:v>0.70432640790631296</c:v>
                </c:pt>
                <c:pt idx="630" formatCode="0.000000">
                  <c:v>0.70442609728490702</c:v>
                </c:pt>
                <c:pt idx="631" formatCode="0.000000">
                  <c:v>0.70446089370009701</c:v>
                </c:pt>
                <c:pt idx="632" formatCode="0.000000">
                  <c:v>0.70447938402033794</c:v>
                </c:pt>
                <c:pt idx="633" formatCode="0.000000">
                  <c:v>0.704513204245374</c:v>
                </c:pt>
                <c:pt idx="634" formatCode="0.000000">
                  <c:v>0.70444350154122093</c:v>
                </c:pt>
                <c:pt idx="635" formatCode="0.000000">
                  <c:v>0.70444773532803395</c:v>
                </c:pt>
                <c:pt idx="636" formatCode="0.000000">
                  <c:v>0.70446710498459797</c:v>
                </c:pt>
                <c:pt idx="637" formatCode="0.000000">
                  <c:v>0.70439402139480811</c:v>
                </c:pt>
                <c:pt idx="638" formatCode="0.000000">
                  <c:v>0.70445456161681697</c:v>
                </c:pt>
                <c:pt idx="639" formatCode="0.000000">
                  <c:v>0.70444698352704993</c:v>
                </c:pt>
                <c:pt idx="640" formatCode="0.000000">
                  <c:v>0.70434299953623891</c:v>
                </c:pt>
                <c:pt idx="641" formatCode="0.000000">
                  <c:v>0.70429324909605684</c:v>
                </c:pt>
                <c:pt idx="642" formatCode="0.000000">
                  <c:v>0.70432907617188723</c:v>
                </c:pt>
                <c:pt idx="643" formatCode="0.000000">
                  <c:v>0.70429510527961303</c:v>
                </c:pt>
                <c:pt idx="644" formatCode="0.000000">
                  <c:v>0.70430222953536892</c:v>
                </c:pt>
                <c:pt idx="645" formatCode="0.000000">
                  <c:v>0.70429594014564101</c:v>
                </c:pt>
                <c:pt idx="646" formatCode="0.000000">
                  <c:v>0.70425193357725202</c:v>
                </c:pt>
                <c:pt idx="647" formatCode="0.000000">
                  <c:v>0.70431052368775193</c:v>
                </c:pt>
                <c:pt idx="648" formatCode="0.000000">
                  <c:v>0.70436217841747184</c:v>
                </c:pt>
                <c:pt idx="649" formatCode="0.000000">
                  <c:v>0.70435475833205097</c:v>
                </c:pt>
                <c:pt idx="650" formatCode="0.000000">
                  <c:v>0.70440114079749494</c:v>
                </c:pt>
                <c:pt idx="651" formatCode="0.000000">
                  <c:v>0.70432329345039013</c:v>
                </c:pt>
                <c:pt idx="652" formatCode="0.000000">
                  <c:v>0.70419420943740907</c:v>
                </c:pt>
                <c:pt idx="653" formatCode="0.000000">
                  <c:v>0.70411341018380813</c:v>
                </c:pt>
                <c:pt idx="654" formatCode="0.000000">
                  <c:v>0.70409806045291701</c:v>
                </c:pt>
                <c:pt idx="655" formatCode="0.000000">
                  <c:v>0.70419260392213001</c:v>
                </c:pt>
                <c:pt idx="656" formatCode="0.000000">
                  <c:v>0.70426081949762098</c:v>
                </c:pt>
                <c:pt idx="657" formatCode="0.000000">
                  <c:v>0.70425317573581192</c:v>
                </c:pt>
                <c:pt idx="658" formatCode="0.000000">
                  <c:v>0.70424663354128314</c:v>
                </c:pt>
                <c:pt idx="659" formatCode="0.000000">
                  <c:v>0.70420542356947524</c:v>
                </c:pt>
                <c:pt idx="660" formatCode="0.000000">
                  <c:v>0.70421285379435183</c:v>
                </c:pt>
                <c:pt idx="661" formatCode="0.000000">
                  <c:v>0.70424891717424709</c:v>
                </c:pt>
                <c:pt idx="662" formatCode="0.000000">
                  <c:v>0.70422372834368108</c:v>
                </c:pt>
                <c:pt idx="663" formatCode="0.000000">
                  <c:v>0.70417895707033595</c:v>
                </c:pt>
                <c:pt idx="664" formatCode="0.000000">
                  <c:v>0.70422782736882517</c:v>
                </c:pt>
                <c:pt idx="665" formatCode="0.000000">
                  <c:v>0.70419414809131298</c:v>
                </c:pt>
                <c:pt idx="666" formatCode="0.000000">
                  <c:v>0.70416358365239196</c:v>
                </c:pt>
                <c:pt idx="667" formatCode="0.000000">
                  <c:v>0.70416670878089982</c:v>
                </c:pt>
                <c:pt idx="668" formatCode="0.000000">
                  <c:v>0.70411422165789395</c:v>
                </c:pt>
                <c:pt idx="669" formatCode="0.000000">
                  <c:v>0.70404310196637299</c:v>
                </c:pt>
                <c:pt idx="670" formatCode="0.000000">
                  <c:v>0.70408573645501615</c:v>
                </c:pt>
                <c:pt idx="671" formatCode="0.000000">
                  <c:v>0.70401544626862211</c:v>
                </c:pt>
                <c:pt idx="672" formatCode="0.000000">
                  <c:v>0.70412417956244899</c:v>
                </c:pt>
                <c:pt idx="673" formatCode="0.000000">
                  <c:v>0.70413071629842616</c:v>
                </c:pt>
                <c:pt idx="674" formatCode="0.000000">
                  <c:v>0.70420262363309016</c:v>
                </c:pt>
                <c:pt idx="675" formatCode="0.000000">
                  <c:v>0.70412717959878912</c:v>
                </c:pt>
                <c:pt idx="676" formatCode="0.000000">
                  <c:v>0.70409228968166793</c:v>
                </c:pt>
                <c:pt idx="677" formatCode="0.000000">
                  <c:v>0.70403428039841909</c:v>
                </c:pt>
                <c:pt idx="678" formatCode="0.000000">
                  <c:v>0.70406312869071597</c:v>
                </c:pt>
                <c:pt idx="679" formatCode="0.000000">
                  <c:v>0.70413032540391396</c:v>
                </c:pt>
                <c:pt idx="680" formatCode="0.000000">
                  <c:v>0.70423636081510288</c:v>
                </c:pt>
                <c:pt idx="681" formatCode="0.000000">
                  <c:v>0.70432157964665398</c:v>
                </c:pt>
                <c:pt idx="682" formatCode="0.000000">
                  <c:v>0.70439832251063395</c:v>
                </c:pt>
                <c:pt idx="683" formatCode="0.000000">
                  <c:v>0.70447161725626695</c:v>
                </c:pt>
                <c:pt idx="684" formatCode="0.000000">
                  <c:v>0.70453789895139696</c:v>
                </c:pt>
                <c:pt idx="685" formatCode="0.000000">
                  <c:v>0.7045741156485581</c:v>
                </c:pt>
                <c:pt idx="686" formatCode="0.000000">
                  <c:v>0.7046423161821892</c:v>
                </c:pt>
                <c:pt idx="687" formatCode="0.000000">
                  <c:v>0.70469298070930497</c:v>
                </c:pt>
                <c:pt idx="688" formatCode="0.000000">
                  <c:v>0.70469339056718316</c:v>
                </c:pt>
                <c:pt idx="689" formatCode="0.000000">
                  <c:v>0.70477760313425808</c:v>
                </c:pt>
                <c:pt idx="690" formatCode="0.000000">
                  <c:v>0.70483341991608695</c:v>
                </c:pt>
                <c:pt idx="691" formatCode="0.000000">
                  <c:v>0.70488658078451794</c:v>
                </c:pt>
                <c:pt idx="692" formatCode="0.000000">
                  <c:v>0.70493740804260996</c:v>
                </c:pt>
                <c:pt idx="693" formatCode="0.000000">
                  <c:v>0.70493632741175793</c:v>
                </c:pt>
                <c:pt idx="694" formatCode="0.000000">
                  <c:v>0.70500732336558314</c:v>
                </c:pt>
                <c:pt idx="695" formatCode="0.000000">
                  <c:v>0.70508581244273216</c:v>
                </c:pt>
                <c:pt idx="696" formatCode="0.000000">
                  <c:v>0.70512126477613002</c:v>
                </c:pt>
                <c:pt idx="697" formatCode="0.000000">
                  <c:v>0.7051365798209478</c:v>
                </c:pt>
                <c:pt idx="698" formatCode="0.000000">
                  <c:v>0.70519020321054515</c:v>
                </c:pt>
                <c:pt idx="699" formatCode="0.000000">
                  <c:v>0.70526242763250602</c:v>
                </c:pt>
                <c:pt idx="700" formatCode="0.000000">
                  <c:v>0.70524469545646795</c:v>
                </c:pt>
                <c:pt idx="701" formatCode="0.000000">
                  <c:v>0.705219217297954</c:v>
                </c:pt>
                <c:pt idx="702" formatCode="0.000000">
                  <c:v>0.70515715765398312</c:v>
                </c:pt>
                <c:pt idx="703" formatCode="0.000000">
                  <c:v>0.70522575753371819</c:v>
                </c:pt>
                <c:pt idx="704" formatCode="0.000000">
                  <c:v>0.70527515341918823</c:v>
                </c:pt>
                <c:pt idx="705" formatCode="0.000000">
                  <c:v>0.70527468452478914</c:v>
                </c:pt>
                <c:pt idx="706" formatCode="0.000000">
                  <c:v>0.70532270903632688</c:v>
                </c:pt>
                <c:pt idx="707" formatCode="0.000000">
                  <c:v>0.70533004112553599</c:v>
                </c:pt>
                <c:pt idx="708" formatCode="0.000000">
                  <c:v>0.7053241842719129</c:v>
                </c:pt>
                <c:pt idx="709" formatCode="0.000000">
                  <c:v>0.70538807077849608</c:v>
                </c:pt>
                <c:pt idx="710" formatCode="0.000000">
                  <c:v>0.70539053876835001</c:v>
                </c:pt>
                <c:pt idx="711" formatCode="0.000000">
                  <c:v>0.70543525197296986</c:v>
                </c:pt>
                <c:pt idx="712" formatCode="0.000000">
                  <c:v>0.70549169906547615</c:v>
                </c:pt>
                <c:pt idx="713" formatCode="0.000000">
                  <c:v>0.70555361789717408</c:v>
                </c:pt>
                <c:pt idx="714" formatCode="0.000000">
                  <c:v>0.70557873853630304</c:v>
                </c:pt>
                <c:pt idx="715" formatCode="0.000000">
                  <c:v>0.70562796486627799</c:v>
                </c:pt>
                <c:pt idx="716" formatCode="0.000000">
                  <c:v>0.70563497880716197</c:v>
                </c:pt>
                <c:pt idx="717" formatCode="0.000000">
                  <c:v>0.70566870123438608</c:v>
                </c:pt>
                <c:pt idx="718" formatCode="0.000000">
                  <c:v>0.70575331566299104</c:v>
                </c:pt>
                <c:pt idx="719" formatCode="0.000000">
                  <c:v>0.70578898935679302</c:v>
                </c:pt>
                <c:pt idx="720" formatCode="0.000000">
                  <c:v>0.70582106907833608</c:v>
                </c:pt>
                <c:pt idx="721" formatCode="0.000000">
                  <c:v>0.70593008481270592</c:v>
                </c:pt>
                <c:pt idx="722" formatCode="0.000000">
                  <c:v>0.70603538246032904</c:v>
                </c:pt>
                <c:pt idx="723" formatCode="0.000000">
                  <c:v>0.70609746501308113</c:v>
                </c:pt>
                <c:pt idx="724" formatCode="0.000000">
                  <c:v>0.70605016577493684</c:v>
                </c:pt>
                <c:pt idx="725" formatCode="0.000000">
                  <c:v>0.70597645691906807</c:v>
                </c:pt>
                <c:pt idx="726" formatCode="0.000000">
                  <c:v>0.70603671792052403</c:v>
                </c:pt>
                <c:pt idx="727" formatCode="0.000000">
                  <c:v>0.70609158595683497</c:v>
                </c:pt>
                <c:pt idx="728" formatCode="0.000000">
                  <c:v>0.70616258493970985</c:v>
                </c:pt>
                <c:pt idx="729" formatCode="0.000000">
                  <c:v>0.70622166420731602</c:v>
                </c:pt>
                <c:pt idx="730" formatCode="0.000000">
                  <c:v>0.7062548817859039</c:v>
                </c:pt>
                <c:pt idx="731" formatCode="0.000000">
                  <c:v>0.70629751525013795</c:v>
                </c:pt>
                <c:pt idx="732" formatCode="0.000000">
                  <c:v>0.70637230058759903</c:v>
                </c:pt>
                <c:pt idx="733" formatCode="0.000000">
                  <c:v>0.7063587681756609</c:v>
                </c:pt>
                <c:pt idx="734" formatCode="0.000000">
                  <c:v>0.70642521687648918</c:v>
                </c:pt>
                <c:pt idx="735" formatCode="0.000000">
                  <c:v>0.70652302304357306</c:v>
                </c:pt>
                <c:pt idx="736" formatCode="0.000000">
                  <c:v>0.70656791704655997</c:v>
                </c:pt>
                <c:pt idx="737" formatCode="0.000000">
                  <c:v>0.70659659887913384</c:v>
                </c:pt>
                <c:pt idx="738" formatCode="0.000000">
                  <c:v>0.706667251936277</c:v>
                </c:pt>
                <c:pt idx="739" formatCode="0.000000">
                  <c:v>0.70666883707182115</c:v>
                </c:pt>
                <c:pt idx="740" formatCode="0.000000">
                  <c:v>0.70665771789264598</c:v>
                </c:pt>
                <c:pt idx="741" formatCode="0.000000">
                  <c:v>0.7066275374473161</c:v>
                </c:pt>
                <c:pt idx="742" formatCode="0.000000">
                  <c:v>0.70669864808153116</c:v>
                </c:pt>
                <c:pt idx="743" formatCode="0.000000">
                  <c:v>0.7067648031555932</c:v>
                </c:pt>
                <c:pt idx="744" formatCode="0.000000">
                  <c:v>0.70678632524304696</c:v>
                </c:pt>
                <c:pt idx="745" formatCode="0.000000">
                  <c:v>0.70691008147674894</c:v>
                </c:pt>
                <c:pt idx="746" formatCode="0.000000">
                  <c:v>0.70704545439740718</c:v>
                </c:pt>
                <c:pt idx="747" formatCode="0.000000">
                  <c:v>0.70702751890166093</c:v>
                </c:pt>
                <c:pt idx="748" formatCode="0.000000">
                  <c:v>0.70710298094648694</c:v>
                </c:pt>
                <c:pt idx="749" formatCode="0.000000">
                  <c:v>0.70715953454038916</c:v>
                </c:pt>
                <c:pt idx="750" formatCode="0.000000">
                  <c:v>0.70715070256037815</c:v>
                </c:pt>
                <c:pt idx="751" formatCode="0.000000">
                  <c:v>0.70715548318080312</c:v>
                </c:pt>
                <c:pt idx="752" formatCode="0.000000">
                  <c:v>0.70714462941400513</c:v>
                </c:pt>
                <c:pt idx="753" formatCode="0.000000">
                  <c:v>0.70709384110751805</c:v>
                </c:pt>
                <c:pt idx="754" formatCode="0.000000">
                  <c:v>0.70714755337006308</c:v>
                </c:pt>
                <c:pt idx="755" formatCode="0.000000">
                  <c:v>0.70710642190844497</c:v>
                </c:pt>
                <c:pt idx="756" formatCode="0.000000">
                  <c:v>0.707149769116305</c:v>
                </c:pt>
                <c:pt idx="757" formatCode="0.000000">
                  <c:v>0.70712144087446205</c:v>
                </c:pt>
                <c:pt idx="758" formatCode="0.000000">
                  <c:v>0.70716882645283707</c:v>
                </c:pt>
                <c:pt idx="759" formatCode="0.000000">
                  <c:v>0.70719155674133305</c:v>
                </c:pt>
                <c:pt idx="760" formatCode="0.000000">
                  <c:v>0.70719612858075198</c:v>
                </c:pt>
                <c:pt idx="761" formatCode="0.000000">
                  <c:v>0.70722670532376497</c:v>
                </c:pt>
                <c:pt idx="762" formatCode="0.000000">
                  <c:v>0.707396385536877</c:v>
                </c:pt>
                <c:pt idx="763" formatCode="0.000000">
                  <c:v>0.70736471447029503</c:v>
                </c:pt>
                <c:pt idx="764" formatCode="0.000000">
                  <c:v>0.70740566087842005</c:v>
                </c:pt>
                <c:pt idx="765" formatCode="0.000000">
                  <c:v>0.70743130237274399</c:v>
                </c:pt>
                <c:pt idx="766" formatCode="0.000000">
                  <c:v>0.70746205849578703</c:v>
                </c:pt>
                <c:pt idx="767" formatCode="0.000000">
                  <c:v>0.70745112567052904</c:v>
                </c:pt>
                <c:pt idx="768" formatCode="0.000000">
                  <c:v>0.70753565996615797</c:v>
                </c:pt>
                <c:pt idx="769" formatCode="0.000000">
                  <c:v>0.70748249992202072</c:v>
                </c:pt>
                <c:pt idx="770" formatCode="0.000000">
                  <c:v>0.70744133345329818</c:v>
                </c:pt>
                <c:pt idx="771" formatCode="0.000000">
                  <c:v>0.70742120778173301</c:v>
                </c:pt>
                <c:pt idx="772" formatCode="0.000000">
                  <c:v>0.70739471497415995</c:v>
                </c:pt>
                <c:pt idx="773" formatCode="0.000000">
                  <c:v>0.70741664858934084</c:v>
                </c:pt>
                <c:pt idx="774" formatCode="0.000000">
                  <c:v>0.70757722503505993</c:v>
                </c:pt>
                <c:pt idx="775" formatCode="0.000000">
                  <c:v>0.70756774944702483</c:v>
                </c:pt>
                <c:pt idx="776" formatCode="0.000000">
                  <c:v>0.70750447080803303</c:v>
                </c:pt>
                <c:pt idx="777" formatCode="0.000000">
                  <c:v>0.70741508480687998</c:v>
                </c:pt>
                <c:pt idx="778" formatCode="0.000000">
                  <c:v>0.70751259241090192</c:v>
                </c:pt>
                <c:pt idx="779" formatCode="0.000000">
                  <c:v>0.70742332596722879</c:v>
                </c:pt>
                <c:pt idx="780" formatCode="0.000000">
                  <c:v>0.70725466208711107</c:v>
                </c:pt>
                <c:pt idx="781" formatCode="0.000000">
                  <c:v>0.70788052961484105</c:v>
                </c:pt>
                <c:pt idx="782" formatCode="0.000000">
                  <c:v>0.7077841933138832</c:v>
                </c:pt>
                <c:pt idx="783" formatCode="0.000000">
                  <c:v>0.70764972126621795</c:v>
                </c:pt>
                <c:pt idx="784" formatCode="0.000000">
                  <c:v>0.70783356634683303</c:v>
                </c:pt>
                <c:pt idx="785" formatCode="0.000000">
                  <c:v>0.70829695123548908</c:v>
                </c:pt>
                <c:pt idx="786" formatCode="0.000000">
                  <c:v>0.70806645721536499</c:v>
                </c:pt>
                <c:pt idx="787" formatCode="0.000000">
                  <c:v>0.70804094127753903</c:v>
                </c:pt>
                <c:pt idx="788" formatCode="0.000000">
                  <c:v>0.70752179378121394</c:v>
                </c:pt>
                <c:pt idx="789" formatCode="0.000000">
                  <c:v>0.70694902474588006</c:v>
                </c:pt>
                <c:pt idx="790" formatCode="0.000000">
                  <c:v>0.70673790092775091</c:v>
                </c:pt>
                <c:pt idx="791" formatCode="0.000000">
                  <c:v>0.70609126314345316</c:v>
                </c:pt>
                <c:pt idx="792" formatCode="0.000000">
                  <c:v>0.70658102794450695</c:v>
                </c:pt>
                <c:pt idx="793" formatCode="0.000000">
                  <c:v>0.70518284504389717</c:v>
                </c:pt>
                <c:pt idx="794" formatCode="0.000000">
                  <c:v>0.70928900984969501</c:v>
                </c:pt>
                <c:pt idx="795" formatCode="0.000000">
                  <c:v>0.70699374306194196</c:v>
                </c:pt>
                <c:pt idx="796" formatCode="0.000000">
                  <c:v>0.70354288617563099</c:v>
                </c:pt>
                <c:pt idx="797" formatCode="0.000000">
                  <c:v>0.7101828774801191</c:v>
                </c:pt>
                <c:pt idx="798" formatCode="0.000000">
                  <c:v>0.71565127783435911</c:v>
                </c:pt>
                <c:pt idx="799" formatCode="0.000000">
                  <c:v>0.72531370337643797</c:v>
                </c:pt>
                <c:pt idx="800" formatCode="0.000000">
                  <c:v>0.73008456037444802</c:v>
                </c:pt>
                <c:pt idx="801" formatCode="0.000000">
                  <c:v>0.72366268051029503</c:v>
                </c:pt>
                <c:pt idx="802" formatCode="0.000000">
                  <c:v>0.71641029750140495</c:v>
                </c:pt>
                <c:pt idx="803" formatCode="0.000000">
                  <c:v>0.70689277430170605</c:v>
                </c:pt>
                <c:pt idx="804" formatCode="0.000000">
                  <c:v>0.71461241136224796</c:v>
                </c:pt>
                <c:pt idx="805" formatCode="0.000000">
                  <c:v>0.74409421575109613</c:v>
                </c:pt>
                <c:pt idx="806" formatCode="0.000000">
                  <c:v>0.73140644637346208</c:v>
                </c:pt>
                <c:pt idx="807" formatCode="0.000000">
                  <c:v>0.73153853625982213</c:v>
                </c:pt>
                <c:pt idx="808" formatCode="0.000000">
                  <c:v>0.7215713724996371</c:v>
                </c:pt>
                <c:pt idx="809" formatCode="0.000000">
                  <c:v>0.70266616388473091</c:v>
                </c:pt>
                <c:pt idx="810" formatCode="0.000000">
                  <c:v>0.68043617321036598</c:v>
                </c:pt>
                <c:pt idx="811" formatCode="0.000000">
                  <c:v>0.64056791727615903</c:v>
                </c:pt>
                <c:pt idx="812" formatCode="0.000000">
                  <c:v>0.61206669025388216</c:v>
                </c:pt>
                <c:pt idx="813" formatCode="0.000000">
                  <c:v>0.5734384065615401</c:v>
                </c:pt>
                <c:pt idx="814" formatCode="0.000000">
                  <c:v>0.53892757434037308</c:v>
                </c:pt>
                <c:pt idx="815" formatCode="0.000000">
                  <c:v>0.55778424324100695</c:v>
                </c:pt>
                <c:pt idx="816" formatCode="0.000000">
                  <c:v>0</c:v>
                </c:pt>
                <c:pt idx="817" formatCode="0.000000">
                  <c:v>0</c:v>
                </c:pt>
                <c:pt idx="818" formatCode="0.000000">
                  <c:v>0</c:v>
                </c:pt>
                <c:pt idx="819" formatCode="0.000000">
                  <c:v>0</c:v>
                </c:pt>
                <c:pt idx="820" formatCode="0.000000">
                  <c:v>0</c:v>
                </c:pt>
                <c:pt idx="821" formatCode="0.000000">
                  <c:v>0</c:v>
                </c:pt>
                <c:pt idx="822" formatCode="0.000000">
                  <c:v>0</c:v>
                </c:pt>
                <c:pt idx="823" formatCode="0.000000">
                  <c:v>0</c:v>
                </c:pt>
                <c:pt idx="824" formatCode="0.000000">
                  <c:v>0</c:v>
                </c:pt>
                <c:pt idx="825" formatCode="0.000000">
                  <c:v>0</c:v>
                </c:pt>
                <c:pt idx="826" formatCode="0.000000">
                  <c:v>0</c:v>
                </c:pt>
                <c:pt idx="827" formatCode="0.000000">
                  <c:v>0</c:v>
                </c:pt>
                <c:pt idx="828" formatCode="0.000000">
                  <c:v>0</c:v>
                </c:pt>
                <c:pt idx="829" formatCode="0.000000">
                  <c:v>0</c:v>
                </c:pt>
                <c:pt idx="830" formatCode="0.000000">
                  <c:v>0</c:v>
                </c:pt>
                <c:pt idx="831" formatCode="0.000000">
                  <c:v>0</c:v>
                </c:pt>
                <c:pt idx="832" formatCode="0.000000">
                  <c:v>0</c:v>
                </c:pt>
                <c:pt idx="833" formatCode="0.000000">
                  <c:v>0</c:v>
                </c:pt>
                <c:pt idx="834" formatCode="0.000000">
                  <c:v>0</c:v>
                </c:pt>
                <c:pt idx="835" formatCode="0.000000">
                  <c:v>0</c:v>
                </c:pt>
                <c:pt idx="836" formatCode="0.000000">
                  <c:v>0</c:v>
                </c:pt>
                <c:pt idx="837" formatCode="0.000000">
                  <c:v>0</c:v>
                </c:pt>
                <c:pt idx="838" formatCode="0.000000">
                  <c:v>0</c:v>
                </c:pt>
                <c:pt idx="839" formatCode="0.000000">
                  <c:v>0</c:v>
                </c:pt>
                <c:pt idx="840" formatCode="0.000000">
                  <c:v>0</c:v>
                </c:pt>
                <c:pt idx="841" formatCode="0.000000">
                  <c:v>0</c:v>
                </c:pt>
                <c:pt idx="842" formatCode="0.000000">
                  <c:v>0</c:v>
                </c:pt>
                <c:pt idx="843" formatCode="0.000000">
                  <c:v>0</c:v>
                </c:pt>
                <c:pt idx="844" formatCode="0.000000">
                  <c:v>0</c:v>
                </c:pt>
                <c:pt idx="845" formatCode="0.000000">
                  <c:v>0</c:v>
                </c:pt>
                <c:pt idx="846" formatCode="0.000000">
                  <c:v>0</c:v>
                </c:pt>
                <c:pt idx="847" formatCode="0.000000">
                  <c:v>0</c:v>
                </c:pt>
                <c:pt idx="848" formatCode="0.000000">
                  <c:v>0</c:v>
                </c:pt>
                <c:pt idx="849" formatCode="0.000000">
                  <c:v>0</c:v>
                </c:pt>
                <c:pt idx="850" formatCode="0.000000">
                  <c:v>0</c:v>
                </c:pt>
                <c:pt idx="851" formatCode="0.000000">
                  <c:v>0</c:v>
                </c:pt>
                <c:pt idx="852" formatCode="0.000000">
                  <c:v>0</c:v>
                </c:pt>
                <c:pt idx="853" formatCode="0.000000">
                  <c:v>0</c:v>
                </c:pt>
                <c:pt idx="854" formatCode="0.000000">
                  <c:v>0</c:v>
                </c:pt>
                <c:pt idx="855" formatCode="0.000000">
                  <c:v>0</c:v>
                </c:pt>
                <c:pt idx="856" formatCode="0.000000">
                  <c:v>0</c:v>
                </c:pt>
                <c:pt idx="857" formatCode="0.000000">
                  <c:v>0</c:v>
                </c:pt>
                <c:pt idx="858" formatCode="0.000000">
                  <c:v>0</c:v>
                </c:pt>
                <c:pt idx="859" formatCode="0.000000">
                  <c:v>0</c:v>
                </c:pt>
                <c:pt idx="860" formatCode="0.000000">
                  <c:v>0</c:v>
                </c:pt>
                <c:pt idx="861" formatCode="0.000000">
                  <c:v>0</c:v>
                </c:pt>
                <c:pt idx="862" formatCode="0.000000">
                  <c:v>0</c:v>
                </c:pt>
                <c:pt idx="863" formatCode="0.000000">
                  <c:v>0</c:v>
                </c:pt>
                <c:pt idx="864" formatCode="0.000000">
                  <c:v>0</c:v>
                </c:pt>
                <c:pt idx="865" formatCode="0.000000">
                  <c:v>0</c:v>
                </c:pt>
                <c:pt idx="866" formatCode="0.000000">
                  <c:v>0</c:v>
                </c:pt>
                <c:pt idx="867" formatCode="0.000000">
                  <c:v>0</c:v>
                </c:pt>
                <c:pt idx="868" formatCode="0.000000">
                  <c:v>0</c:v>
                </c:pt>
                <c:pt idx="869" formatCode="0.000000">
                  <c:v>0</c:v>
                </c:pt>
                <c:pt idx="870" formatCode="0.000000">
                  <c:v>0</c:v>
                </c:pt>
                <c:pt idx="871" formatCode="0.000000">
                  <c:v>0</c:v>
                </c:pt>
                <c:pt idx="872" formatCode="0.000000">
                  <c:v>0</c:v>
                </c:pt>
                <c:pt idx="873" formatCode="0.000000">
                  <c:v>0</c:v>
                </c:pt>
                <c:pt idx="874" formatCode="0.000000">
                  <c:v>0</c:v>
                </c:pt>
                <c:pt idx="875" formatCode="0.000000">
                  <c:v>0</c:v>
                </c:pt>
                <c:pt idx="876" formatCode="0.000000">
                  <c:v>0</c:v>
                </c:pt>
                <c:pt idx="877" formatCode="0.000000">
                  <c:v>0</c:v>
                </c:pt>
                <c:pt idx="878" formatCode="0.000000">
                  <c:v>0</c:v>
                </c:pt>
                <c:pt idx="879" formatCode="0.000000">
                  <c:v>0</c:v>
                </c:pt>
                <c:pt idx="880" formatCode="0.000000">
                  <c:v>0</c:v>
                </c:pt>
                <c:pt idx="881" formatCode="0.000000">
                  <c:v>0</c:v>
                </c:pt>
                <c:pt idx="882" formatCode="0.000000">
                  <c:v>0</c:v>
                </c:pt>
                <c:pt idx="883" formatCode="0.000000">
                  <c:v>0</c:v>
                </c:pt>
                <c:pt idx="884" formatCode="0.000000">
                  <c:v>0</c:v>
                </c:pt>
                <c:pt idx="885" formatCode="0.000000">
                  <c:v>0</c:v>
                </c:pt>
                <c:pt idx="886" formatCode="0.000000">
                  <c:v>0</c:v>
                </c:pt>
                <c:pt idx="887" formatCode="0.000000">
                  <c:v>0</c:v>
                </c:pt>
                <c:pt idx="888" formatCode="0.000000">
                  <c:v>0</c:v>
                </c:pt>
                <c:pt idx="889" formatCode="0.000000">
                  <c:v>0</c:v>
                </c:pt>
                <c:pt idx="890" formatCode="0.000000">
                  <c:v>0</c:v>
                </c:pt>
                <c:pt idx="891" formatCode="0.000000">
                  <c:v>0</c:v>
                </c:pt>
                <c:pt idx="892" formatCode="0.000000">
                  <c:v>0</c:v>
                </c:pt>
                <c:pt idx="893" formatCode="0.000000">
                  <c:v>0</c:v>
                </c:pt>
                <c:pt idx="894" formatCode="0.000000">
                  <c:v>0</c:v>
                </c:pt>
                <c:pt idx="895" formatCode="0.000000">
                  <c:v>0</c:v>
                </c:pt>
                <c:pt idx="896" formatCode="0.000000">
                  <c:v>0</c:v>
                </c:pt>
                <c:pt idx="897" formatCode="0.000000">
                  <c:v>0</c:v>
                </c:pt>
                <c:pt idx="898" formatCode="0.000000">
                  <c:v>0</c:v>
                </c:pt>
                <c:pt idx="899" formatCode="0.000000">
                  <c:v>0</c:v>
                </c:pt>
                <c:pt idx="900" formatCode="0.000000">
                  <c:v>0</c:v>
                </c:pt>
                <c:pt idx="901" formatCode="0.000000">
                  <c:v>0</c:v>
                </c:pt>
                <c:pt idx="902" formatCode="0.000000">
                  <c:v>0</c:v>
                </c:pt>
                <c:pt idx="903" formatCode="0.000000">
                  <c:v>0</c:v>
                </c:pt>
                <c:pt idx="904" formatCode="0.000000">
                  <c:v>0</c:v>
                </c:pt>
                <c:pt idx="905" formatCode="0.000000">
                  <c:v>0</c:v>
                </c:pt>
                <c:pt idx="906" formatCode="0.000000">
                  <c:v>0</c:v>
                </c:pt>
                <c:pt idx="907" formatCode="0.000000">
                  <c:v>0</c:v>
                </c:pt>
                <c:pt idx="908" formatCode="0.000000">
                  <c:v>0</c:v>
                </c:pt>
                <c:pt idx="909" formatCode="0.000000">
                  <c:v>0</c:v>
                </c:pt>
                <c:pt idx="910" formatCode="0.000000">
                  <c:v>0</c:v>
                </c:pt>
                <c:pt idx="911" formatCode="0.000000">
                  <c:v>0</c:v>
                </c:pt>
                <c:pt idx="912" formatCode="0.000000">
                  <c:v>0</c:v>
                </c:pt>
                <c:pt idx="913" formatCode="0.000000">
                  <c:v>0</c:v>
                </c:pt>
                <c:pt idx="914" formatCode="0.000000">
                  <c:v>0</c:v>
                </c:pt>
                <c:pt idx="915" formatCode="0.000000">
                  <c:v>0</c:v>
                </c:pt>
                <c:pt idx="916" formatCode="0.000000">
                  <c:v>0</c:v>
                </c:pt>
                <c:pt idx="917" formatCode="0.000000">
                  <c:v>0</c:v>
                </c:pt>
                <c:pt idx="918" formatCode="0.000000">
                  <c:v>0</c:v>
                </c:pt>
                <c:pt idx="919" formatCode="0.000000">
                  <c:v>0</c:v>
                </c:pt>
                <c:pt idx="920" formatCode="0.000000">
                  <c:v>0</c:v>
                </c:pt>
                <c:pt idx="921" formatCode="0.000000">
                  <c:v>0</c:v>
                </c:pt>
                <c:pt idx="922" formatCode="0.000000">
                  <c:v>0</c:v>
                </c:pt>
                <c:pt idx="923" formatCode="0.000000">
                  <c:v>0</c:v>
                </c:pt>
                <c:pt idx="924" formatCode="0.000000">
                  <c:v>0</c:v>
                </c:pt>
                <c:pt idx="925" formatCode="0.000000">
                  <c:v>0</c:v>
                </c:pt>
                <c:pt idx="926" formatCode="0.000000">
                  <c:v>0</c:v>
                </c:pt>
                <c:pt idx="927" formatCode="0.000000">
                  <c:v>0</c:v>
                </c:pt>
                <c:pt idx="928" formatCode="0.000000">
                  <c:v>0</c:v>
                </c:pt>
                <c:pt idx="929" formatCode="0.000000">
                  <c:v>0</c:v>
                </c:pt>
                <c:pt idx="930" formatCode="0.000000">
                  <c:v>0</c:v>
                </c:pt>
                <c:pt idx="931" formatCode="0.000000">
                  <c:v>0</c:v>
                </c:pt>
                <c:pt idx="932" formatCode="0.000000">
                  <c:v>0</c:v>
                </c:pt>
                <c:pt idx="933" formatCode="0.000000">
                  <c:v>0</c:v>
                </c:pt>
                <c:pt idx="934" formatCode="0.000000">
                  <c:v>0</c:v>
                </c:pt>
                <c:pt idx="935" formatCode="0.000000">
                  <c:v>0</c:v>
                </c:pt>
                <c:pt idx="936" formatCode="0.000000">
                  <c:v>0</c:v>
                </c:pt>
                <c:pt idx="937" formatCode="0.000000">
                  <c:v>0</c:v>
                </c:pt>
                <c:pt idx="938" formatCode="0.000000">
                  <c:v>0</c:v>
                </c:pt>
                <c:pt idx="939" formatCode="0.000000">
                  <c:v>0</c:v>
                </c:pt>
                <c:pt idx="940" formatCode="0.000000">
                  <c:v>0</c:v>
                </c:pt>
                <c:pt idx="941" formatCode="0.000000">
                  <c:v>0</c:v>
                </c:pt>
                <c:pt idx="942" formatCode="0.000000">
                  <c:v>0</c:v>
                </c:pt>
                <c:pt idx="943" formatCode="0.000000">
                  <c:v>0</c:v>
                </c:pt>
                <c:pt idx="944" formatCode="0.000000">
                  <c:v>0</c:v>
                </c:pt>
                <c:pt idx="945" formatCode="0.000000">
                  <c:v>0</c:v>
                </c:pt>
                <c:pt idx="946" formatCode="0.000000">
                  <c:v>0</c:v>
                </c:pt>
                <c:pt idx="947" formatCode="0.000000">
                  <c:v>0</c:v>
                </c:pt>
                <c:pt idx="948" formatCode="0.000000">
                  <c:v>0</c:v>
                </c:pt>
                <c:pt idx="949" formatCode="0.000000">
                  <c:v>0</c:v>
                </c:pt>
                <c:pt idx="950" formatCode="0.000000">
                  <c:v>0</c:v>
                </c:pt>
                <c:pt idx="951" formatCode="0.000000">
                  <c:v>0</c:v>
                </c:pt>
                <c:pt idx="952" formatCode="0.000000">
                  <c:v>0</c:v>
                </c:pt>
                <c:pt idx="953" formatCode="0.000000">
                  <c:v>0</c:v>
                </c:pt>
                <c:pt idx="954" formatCode="0.000000">
                  <c:v>0</c:v>
                </c:pt>
                <c:pt idx="955" formatCode="0.000000">
                  <c:v>0</c:v>
                </c:pt>
                <c:pt idx="956" formatCode="0.000000">
                  <c:v>0</c:v>
                </c:pt>
                <c:pt idx="957" formatCode="0.000000">
                  <c:v>0</c:v>
                </c:pt>
                <c:pt idx="958" formatCode="0.000000">
                  <c:v>0</c:v>
                </c:pt>
                <c:pt idx="959" formatCode="0.000000">
                  <c:v>0</c:v>
                </c:pt>
                <c:pt idx="960" formatCode="0.000000">
                  <c:v>0</c:v>
                </c:pt>
                <c:pt idx="961" formatCode="0.000000">
                  <c:v>0</c:v>
                </c:pt>
                <c:pt idx="962" formatCode="0.000000">
                  <c:v>0</c:v>
                </c:pt>
                <c:pt idx="963" formatCode="0.000000">
                  <c:v>0</c:v>
                </c:pt>
                <c:pt idx="964" formatCode="0.000000">
                  <c:v>0</c:v>
                </c:pt>
                <c:pt idx="965" formatCode="0.000000">
                  <c:v>0</c:v>
                </c:pt>
                <c:pt idx="966" formatCode="0.000000">
                  <c:v>0</c:v>
                </c:pt>
                <c:pt idx="967" formatCode="0.000000">
                  <c:v>0</c:v>
                </c:pt>
                <c:pt idx="968" formatCode="0.000000">
                  <c:v>0</c:v>
                </c:pt>
                <c:pt idx="969" formatCode="0.000000">
                  <c:v>0</c:v>
                </c:pt>
                <c:pt idx="970" formatCode="0.000000">
                  <c:v>0</c:v>
                </c:pt>
                <c:pt idx="971" formatCode="0.000000">
                  <c:v>0</c:v>
                </c:pt>
                <c:pt idx="972" formatCode="0.000000">
                  <c:v>0</c:v>
                </c:pt>
                <c:pt idx="973" formatCode="0.000000">
                  <c:v>0</c:v>
                </c:pt>
                <c:pt idx="974" formatCode="0.000000">
                  <c:v>0</c:v>
                </c:pt>
                <c:pt idx="975" formatCode="0.000000">
                  <c:v>0</c:v>
                </c:pt>
                <c:pt idx="976" formatCode="0.000000">
                  <c:v>0</c:v>
                </c:pt>
                <c:pt idx="977" formatCode="0.000000">
                  <c:v>0</c:v>
                </c:pt>
                <c:pt idx="978" formatCode="0.000000">
                  <c:v>0</c:v>
                </c:pt>
                <c:pt idx="979" formatCode="0.000000">
                  <c:v>0</c:v>
                </c:pt>
                <c:pt idx="980" formatCode="0.000000">
                  <c:v>0</c:v>
                </c:pt>
                <c:pt idx="981" formatCode="0.000000">
                  <c:v>0</c:v>
                </c:pt>
                <c:pt idx="982" formatCode="0.000000">
                  <c:v>0</c:v>
                </c:pt>
                <c:pt idx="983" formatCode="0.000000">
                  <c:v>0</c:v>
                </c:pt>
                <c:pt idx="984" formatCode="0.000000">
                  <c:v>0</c:v>
                </c:pt>
                <c:pt idx="985" formatCode="0.000000">
                  <c:v>0</c:v>
                </c:pt>
                <c:pt idx="986" formatCode="0.000000">
                  <c:v>0</c:v>
                </c:pt>
                <c:pt idx="987" formatCode="0.000000">
                  <c:v>0</c:v>
                </c:pt>
                <c:pt idx="988" formatCode="0.000000">
                  <c:v>0</c:v>
                </c:pt>
                <c:pt idx="989" formatCode="0.000000">
                  <c:v>0</c:v>
                </c:pt>
                <c:pt idx="990" formatCode="0.000000">
                  <c:v>0</c:v>
                </c:pt>
                <c:pt idx="991" formatCode="0.000000">
                  <c:v>0</c:v>
                </c:pt>
                <c:pt idx="992" formatCode="0.000000">
                  <c:v>0</c:v>
                </c:pt>
                <c:pt idx="993" formatCode="0.000000">
                  <c:v>0</c:v>
                </c:pt>
                <c:pt idx="994" formatCode="0.000000">
                  <c:v>0</c:v>
                </c:pt>
                <c:pt idx="995" formatCode="0.000000">
                  <c:v>0</c:v>
                </c:pt>
                <c:pt idx="996" formatCode="0.000000">
                  <c:v>0</c:v>
                </c:pt>
                <c:pt idx="997" formatCode="0.000000">
                  <c:v>0</c:v>
                </c:pt>
                <c:pt idx="998" formatCode="0.000000">
                  <c:v>0</c:v>
                </c:pt>
                <c:pt idx="999" formatCode="0.000000">
                  <c:v>0</c:v>
                </c:pt>
              </c:numCache>
            </c:numRef>
          </c:yVal>
        </c:ser>
        <c:ser>
          <c:idx val="2"/>
          <c:order val="3"/>
          <c:tx>
            <c:v>- Std Error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'09FCNM2'!$B$32:$B$1031</c:f>
              <c:numCache>
                <c:formatCode>0.00</c:formatCode>
                <c:ptCount val="1000"/>
                <c:pt idx="0">
                  <c:v>2022.6399999999999</c:v>
                </c:pt>
                <c:pt idx="1">
                  <c:v>2020.02</c:v>
                </c:pt>
                <c:pt idx="2">
                  <c:v>2017.4</c:v>
                </c:pt>
                <c:pt idx="3">
                  <c:v>2014.78</c:v>
                </c:pt>
                <c:pt idx="4">
                  <c:v>2012.1599999999999</c:v>
                </c:pt>
                <c:pt idx="5">
                  <c:v>2009.54</c:v>
                </c:pt>
                <c:pt idx="6">
                  <c:v>2006.92</c:v>
                </c:pt>
                <c:pt idx="7">
                  <c:v>2004.3</c:v>
                </c:pt>
                <c:pt idx="8">
                  <c:v>2001.6799999999998</c:v>
                </c:pt>
                <c:pt idx="9">
                  <c:v>1999.06</c:v>
                </c:pt>
                <c:pt idx="10">
                  <c:v>1996.44</c:v>
                </c:pt>
                <c:pt idx="11">
                  <c:v>1993.82</c:v>
                </c:pt>
                <c:pt idx="12">
                  <c:v>1991.2</c:v>
                </c:pt>
                <c:pt idx="13">
                  <c:v>1988.58</c:v>
                </c:pt>
                <c:pt idx="14">
                  <c:v>1985.96</c:v>
                </c:pt>
                <c:pt idx="15">
                  <c:v>1983.34</c:v>
                </c:pt>
                <c:pt idx="16">
                  <c:v>1980.72</c:v>
                </c:pt>
                <c:pt idx="17">
                  <c:v>1978.1</c:v>
                </c:pt>
                <c:pt idx="18">
                  <c:v>1975.48</c:v>
                </c:pt>
                <c:pt idx="19">
                  <c:v>1972.86</c:v>
                </c:pt>
                <c:pt idx="20">
                  <c:v>1970.24</c:v>
                </c:pt>
                <c:pt idx="21">
                  <c:v>1967.62</c:v>
                </c:pt>
                <c:pt idx="22">
                  <c:v>1965</c:v>
                </c:pt>
                <c:pt idx="23">
                  <c:v>1962.3799999999999</c:v>
                </c:pt>
                <c:pt idx="24">
                  <c:v>1959.76</c:v>
                </c:pt>
                <c:pt idx="25">
                  <c:v>1957.1399999999999</c:v>
                </c:pt>
                <c:pt idx="26">
                  <c:v>1954.52</c:v>
                </c:pt>
                <c:pt idx="27">
                  <c:v>1951.9</c:v>
                </c:pt>
                <c:pt idx="28">
                  <c:v>1949.28</c:v>
                </c:pt>
                <c:pt idx="29">
                  <c:v>1946.6599999999999</c:v>
                </c:pt>
                <c:pt idx="30">
                  <c:v>1944.04</c:v>
                </c:pt>
                <c:pt idx="31">
                  <c:v>1941.42</c:v>
                </c:pt>
                <c:pt idx="32">
                  <c:v>1938.8</c:v>
                </c:pt>
                <c:pt idx="33">
                  <c:v>1936.1799999999998</c:v>
                </c:pt>
                <c:pt idx="34">
                  <c:v>1933.56</c:v>
                </c:pt>
                <c:pt idx="35">
                  <c:v>1930.94</c:v>
                </c:pt>
                <c:pt idx="36">
                  <c:v>1928.32</c:v>
                </c:pt>
                <c:pt idx="37">
                  <c:v>1925.7</c:v>
                </c:pt>
                <c:pt idx="38">
                  <c:v>1923.08</c:v>
                </c:pt>
                <c:pt idx="39">
                  <c:v>1920.46</c:v>
                </c:pt>
                <c:pt idx="40">
                  <c:v>1917.84</c:v>
                </c:pt>
                <c:pt idx="41">
                  <c:v>1915.22</c:v>
                </c:pt>
                <c:pt idx="42">
                  <c:v>1912.6</c:v>
                </c:pt>
                <c:pt idx="43">
                  <c:v>1909.98</c:v>
                </c:pt>
                <c:pt idx="44">
                  <c:v>1907.36</c:v>
                </c:pt>
                <c:pt idx="45">
                  <c:v>1904.74</c:v>
                </c:pt>
                <c:pt idx="46">
                  <c:v>1902.12</c:v>
                </c:pt>
                <c:pt idx="47">
                  <c:v>1899.5</c:v>
                </c:pt>
                <c:pt idx="48">
                  <c:v>1896.8799999999999</c:v>
                </c:pt>
                <c:pt idx="49">
                  <c:v>1894.26</c:v>
                </c:pt>
                <c:pt idx="50">
                  <c:v>1891.6399999999999</c:v>
                </c:pt>
                <c:pt idx="51">
                  <c:v>1889.02</c:v>
                </c:pt>
                <c:pt idx="52">
                  <c:v>1886.4</c:v>
                </c:pt>
                <c:pt idx="53">
                  <c:v>1883.78</c:v>
                </c:pt>
                <c:pt idx="54">
                  <c:v>1881.1599999999999</c:v>
                </c:pt>
                <c:pt idx="55">
                  <c:v>1878.54</c:v>
                </c:pt>
                <c:pt idx="56">
                  <c:v>1875.92</c:v>
                </c:pt>
                <c:pt idx="57">
                  <c:v>1873.3</c:v>
                </c:pt>
                <c:pt idx="58">
                  <c:v>1870.6799999999998</c:v>
                </c:pt>
                <c:pt idx="59">
                  <c:v>1868.06</c:v>
                </c:pt>
                <c:pt idx="60">
                  <c:v>1865.44</c:v>
                </c:pt>
                <c:pt idx="61">
                  <c:v>1862.82</c:v>
                </c:pt>
                <c:pt idx="62">
                  <c:v>1860.2</c:v>
                </c:pt>
                <c:pt idx="63">
                  <c:v>1857.58</c:v>
                </c:pt>
                <c:pt idx="64">
                  <c:v>1854.96</c:v>
                </c:pt>
                <c:pt idx="65">
                  <c:v>1852.34</c:v>
                </c:pt>
                <c:pt idx="66">
                  <c:v>1849.72</c:v>
                </c:pt>
                <c:pt idx="67">
                  <c:v>1847.1</c:v>
                </c:pt>
                <c:pt idx="68">
                  <c:v>1844.48</c:v>
                </c:pt>
                <c:pt idx="69">
                  <c:v>1841.86</c:v>
                </c:pt>
                <c:pt idx="70">
                  <c:v>1839.24</c:v>
                </c:pt>
                <c:pt idx="71">
                  <c:v>1836.62</c:v>
                </c:pt>
                <c:pt idx="72">
                  <c:v>1834</c:v>
                </c:pt>
                <c:pt idx="73">
                  <c:v>1831.3799999999999</c:v>
                </c:pt>
                <c:pt idx="74">
                  <c:v>1828.76</c:v>
                </c:pt>
                <c:pt idx="75">
                  <c:v>1826.1399999999999</c:v>
                </c:pt>
                <c:pt idx="76">
                  <c:v>1823.52</c:v>
                </c:pt>
                <c:pt idx="77">
                  <c:v>1820.9</c:v>
                </c:pt>
                <c:pt idx="78">
                  <c:v>1818.28</c:v>
                </c:pt>
                <c:pt idx="79">
                  <c:v>1815.6599999999999</c:v>
                </c:pt>
                <c:pt idx="80">
                  <c:v>1813.04</c:v>
                </c:pt>
                <c:pt idx="81">
                  <c:v>1810.42</c:v>
                </c:pt>
                <c:pt idx="82">
                  <c:v>1807.8</c:v>
                </c:pt>
                <c:pt idx="83">
                  <c:v>1805.1799999999998</c:v>
                </c:pt>
                <c:pt idx="84">
                  <c:v>1802.56</c:v>
                </c:pt>
                <c:pt idx="85">
                  <c:v>1799.94</c:v>
                </c:pt>
                <c:pt idx="86">
                  <c:v>1797.32</c:v>
                </c:pt>
                <c:pt idx="87">
                  <c:v>1794.7</c:v>
                </c:pt>
                <c:pt idx="88">
                  <c:v>1792.08</c:v>
                </c:pt>
                <c:pt idx="89">
                  <c:v>1789.46</c:v>
                </c:pt>
                <c:pt idx="90">
                  <c:v>1786.84</c:v>
                </c:pt>
                <c:pt idx="91">
                  <c:v>1784.22</c:v>
                </c:pt>
                <c:pt idx="92">
                  <c:v>1781.6</c:v>
                </c:pt>
                <c:pt idx="93">
                  <c:v>1778.98</c:v>
                </c:pt>
                <c:pt idx="94">
                  <c:v>1776.36</c:v>
                </c:pt>
                <c:pt idx="95">
                  <c:v>1773.74</c:v>
                </c:pt>
                <c:pt idx="96">
                  <c:v>1771.12</c:v>
                </c:pt>
                <c:pt idx="97">
                  <c:v>1768.5</c:v>
                </c:pt>
                <c:pt idx="98">
                  <c:v>1765.8799999999999</c:v>
                </c:pt>
                <c:pt idx="99">
                  <c:v>1763.26</c:v>
                </c:pt>
                <c:pt idx="100">
                  <c:v>1760.6399999999999</c:v>
                </c:pt>
                <c:pt idx="101">
                  <c:v>1758.02</c:v>
                </c:pt>
                <c:pt idx="102">
                  <c:v>1755.4</c:v>
                </c:pt>
                <c:pt idx="103">
                  <c:v>1752.78</c:v>
                </c:pt>
                <c:pt idx="104">
                  <c:v>1750.1599999999999</c:v>
                </c:pt>
                <c:pt idx="105">
                  <c:v>1747.54</c:v>
                </c:pt>
                <c:pt idx="106">
                  <c:v>1744.92</c:v>
                </c:pt>
                <c:pt idx="107">
                  <c:v>1742.3</c:v>
                </c:pt>
                <c:pt idx="108">
                  <c:v>1739.6799999999998</c:v>
                </c:pt>
                <c:pt idx="109">
                  <c:v>1737.06</c:v>
                </c:pt>
                <c:pt idx="110">
                  <c:v>1734.44</c:v>
                </c:pt>
                <c:pt idx="111">
                  <c:v>1731.82</c:v>
                </c:pt>
                <c:pt idx="112">
                  <c:v>1729.2</c:v>
                </c:pt>
                <c:pt idx="113">
                  <c:v>1726.58</c:v>
                </c:pt>
                <c:pt idx="114">
                  <c:v>1723.96</c:v>
                </c:pt>
                <c:pt idx="115">
                  <c:v>1721.34</c:v>
                </c:pt>
                <c:pt idx="116">
                  <c:v>1718.72</c:v>
                </c:pt>
                <c:pt idx="117">
                  <c:v>1716.1</c:v>
                </c:pt>
                <c:pt idx="118">
                  <c:v>1713.48</c:v>
                </c:pt>
                <c:pt idx="119">
                  <c:v>1710.86</c:v>
                </c:pt>
                <c:pt idx="120">
                  <c:v>1708.24</c:v>
                </c:pt>
                <c:pt idx="121">
                  <c:v>1705.62</c:v>
                </c:pt>
                <c:pt idx="122">
                  <c:v>1703</c:v>
                </c:pt>
                <c:pt idx="123">
                  <c:v>1700.3799999999999</c:v>
                </c:pt>
                <c:pt idx="124">
                  <c:v>1697.76</c:v>
                </c:pt>
                <c:pt idx="125">
                  <c:v>1695.1399999999999</c:v>
                </c:pt>
                <c:pt idx="126">
                  <c:v>1692.52</c:v>
                </c:pt>
                <c:pt idx="127">
                  <c:v>1689.9</c:v>
                </c:pt>
                <c:pt idx="128">
                  <c:v>1687.28</c:v>
                </c:pt>
                <c:pt idx="129">
                  <c:v>1684.6599999999999</c:v>
                </c:pt>
                <c:pt idx="130">
                  <c:v>1682.04</c:v>
                </c:pt>
                <c:pt idx="131">
                  <c:v>1679.42</c:v>
                </c:pt>
                <c:pt idx="132">
                  <c:v>1676.8</c:v>
                </c:pt>
                <c:pt idx="133">
                  <c:v>1674.1799999999998</c:v>
                </c:pt>
                <c:pt idx="134">
                  <c:v>1671.56</c:v>
                </c:pt>
                <c:pt idx="135">
                  <c:v>1668.94</c:v>
                </c:pt>
                <c:pt idx="136">
                  <c:v>1666.32</c:v>
                </c:pt>
                <c:pt idx="137">
                  <c:v>1663.7</c:v>
                </c:pt>
                <c:pt idx="138">
                  <c:v>1661.08</c:v>
                </c:pt>
                <c:pt idx="139">
                  <c:v>1658.46</c:v>
                </c:pt>
                <c:pt idx="140">
                  <c:v>1655.84</c:v>
                </c:pt>
                <c:pt idx="141">
                  <c:v>1653.22</c:v>
                </c:pt>
                <c:pt idx="142">
                  <c:v>1650.6</c:v>
                </c:pt>
                <c:pt idx="143">
                  <c:v>1647.98</c:v>
                </c:pt>
                <c:pt idx="144">
                  <c:v>1645.36</c:v>
                </c:pt>
                <c:pt idx="145">
                  <c:v>1642.74</c:v>
                </c:pt>
                <c:pt idx="146">
                  <c:v>1640.12</c:v>
                </c:pt>
                <c:pt idx="147">
                  <c:v>1637.5</c:v>
                </c:pt>
                <c:pt idx="148">
                  <c:v>1634.8799999999999</c:v>
                </c:pt>
                <c:pt idx="149">
                  <c:v>1632.26</c:v>
                </c:pt>
                <c:pt idx="150">
                  <c:v>1629.6399999999999</c:v>
                </c:pt>
                <c:pt idx="151">
                  <c:v>1627.02</c:v>
                </c:pt>
                <c:pt idx="152">
                  <c:v>1624.4</c:v>
                </c:pt>
                <c:pt idx="153">
                  <c:v>1621.78</c:v>
                </c:pt>
                <c:pt idx="154">
                  <c:v>1619.1599999999999</c:v>
                </c:pt>
                <c:pt idx="155">
                  <c:v>1616.54</c:v>
                </c:pt>
                <c:pt idx="156">
                  <c:v>1613.92</c:v>
                </c:pt>
                <c:pt idx="157">
                  <c:v>1611.3</c:v>
                </c:pt>
                <c:pt idx="158">
                  <c:v>1608.6799999999998</c:v>
                </c:pt>
                <c:pt idx="159">
                  <c:v>1606.06</c:v>
                </c:pt>
                <c:pt idx="160">
                  <c:v>1603.44</c:v>
                </c:pt>
                <c:pt idx="161">
                  <c:v>1600.82</c:v>
                </c:pt>
                <c:pt idx="162">
                  <c:v>1598.2</c:v>
                </c:pt>
                <c:pt idx="163">
                  <c:v>1595.58</c:v>
                </c:pt>
                <c:pt idx="164">
                  <c:v>1592.96</c:v>
                </c:pt>
                <c:pt idx="165">
                  <c:v>1590.34</c:v>
                </c:pt>
                <c:pt idx="166">
                  <c:v>1587.72</c:v>
                </c:pt>
                <c:pt idx="167">
                  <c:v>1585.1</c:v>
                </c:pt>
                <c:pt idx="168">
                  <c:v>1582.48</c:v>
                </c:pt>
                <c:pt idx="169">
                  <c:v>1579.86</c:v>
                </c:pt>
                <c:pt idx="170">
                  <c:v>1577.24</c:v>
                </c:pt>
                <c:pt idx="171">
                  <c:v>1574.62</c:v>
                </c:pt>
                <c:pt idx="172">
                  <c:v>1572</c:v>
                </c:pt>
                <c:pt idx="173">
                  <c:v>1569.3799999999999</c:v>
                </c:pt>
                <c:pt idx="174">
                  <c:v>1566.76</c:v>
                </c:pt>
                <c:pt idx="175">
                  <c:v>1564.1399999999999</c:v>
                </c:pt>
                <c:pt idx="176">
                  <c:v>1561.52</c:v>
                </c:pt>
                <c:pt idx="177">
                  <c:v>1558.9</c:v>
                </c:pt>
                <c:pt idx="178">
                  <c:v>1556.28</c:v>
                </c:pt>
                <c:pt idx="179">
                  <c:v>1553.6599999999999</c:v>
                </c:pt>
                <c:pt idx="180">
                  <c:v>1551.04</c:v>
                </c:pt>
                <c:pt idx="181">
                  <c:v>1548.42</c:v>
                </c:pt>
                <c:pt idx="182">
                  <c:v>1545.8</c:v>
                </c:pt>
                <c:pt idx="183">
                  <c:v>1543.1799999999998</c:v>
                </c:pt>
                <c:pt idx="184">
                  <c:v>1540.56</c:v>
                </c:pt>
                <c:pt idx="185">
                  <c:v>1537.94</c:v>
                </c:pt>
                <c:pt idx="186">
                  <c:v>1535.32</c:v>
                </c:pt>
                <c:pt idx="187">
                  <c:v>1532.7</c:v>
                </c:pt>
                <c:pt idx="188">
                  <c:v>1530.08</c:v>
                </c:pt>
                <c:pt idx="189">
                  <c:v>1527.46</c:v>
                </c:pt>
                <c:pt idx="190">
                  <c:v>1524.84</c:v>
                </c:pt>
                <c:pt idx="191">
                  <c:v>1522.22</c:v>
                </c:pt>
                <c:pt idx="192">
                  <c:v>1519.6</c:v>
                </c:pt>
                <c:pt idx="193">
                  <c:v>1516.98</c:v>
                </c:pt>
                <c:pt idx="194">
                  <c:v>1514.36</c:v>
                </c:pt>
                <c:pt idx="195">
                  <c:v>1511.74</c:v>
                </c:pt>
                <c:pt idx="196">
                  <c:v>1509.12</c:v>
                </c:pt>
                <c:pt idx="197">
                  <c:v>1506.5</c:v>
                </c:pt>
                <c:pt idx="198">
                  <c:v>1503.8799999999999</c:v>
                </c:pt>
                <c:pt idx="199">
                  <c:v>1501.26</c:v>
                </c:pt>
                <c:pt idx="200">
                  <c:v>1498.6399999999999</c:v>
                </c:pt>
                <c:pt idx="201">
                  <c:v>1496.02</c:v>
                </c:pt>
                <c:pt idx="202">
                  <c:v>1493.4</c:v>
                </c:pt>
                <c:pt idx="203">
                  <c:v>1490.78</c:v>
                </c:pt>
                <c:pt idx="204">
                  <c:v>1488.1599999999999</c:v>
                </c:pt>
                <c:pt idx="205">
                  <c:v>1485.54</c:v>
                </c:pt>
                <c:pt idx="206">
                  <c:v>1482.92</c:v>
                </c:pt>
                <c:pt idx="207">
                  <c:v>1480.3</c:v>
                </c:pt>
                <c:pt idx="208">
                  <c:v>1477.6799999999998</c:v>
                </c:pt>
                <c:pt idx="209">
                  <c:v>1475.06</c:v>
                </c:pt>
                <c:pt idx="210">
                  <c:v>1472.44</c:v>
                </c:pt>
                <c:pt idx="211">
                  <c:v>1469.82</c:v>
                </c:pt>
                <c:pt idx="212">
                  <c:v>1467.2</c:v>
                </c:pt>
                <c:pt idx="213">
                  <c:v>1464.58</c:v>
                </c:pt>
                <c:pt idx="214">
                  <c:v>1461.96</c:v>
                </c:pt>
                <c:pt idx="215">
                  <c:v>1459.34</c:v>
                </c:pt>
                <c:pt idx="216">
                  <c:v>1456.72</c:v>
                </c:pt>
                <c:pt idx="217">
                  <c:v>1454.1</c:v>
                </c:pt>
                <c:pt idx="218">
                  <c:v>1451.48</c:v>
                </c:pt>
                <c:pt idx="219">
                  <c:v>1448.86</c:v>
                </c:pt>
                <c:pt idx="220">
                  <c:v>1446.24</c:v>
                </c:pt>
                <c:pt idx="221">
                  <c:v>1443.62</c:v>
                </c:pt>
                <c:pt idx="222">
                  <c:v>1441</c:v>
                </c:pt>
                <c:pt idx="223">
                  <c:v>1438.3799999999999</c:v>
                </c:pt>
                <c:pt idx="224">
                  <c:v>1435.76</c:v>
                </c:pt>
                <c:pt idx="225">
                  <c:v>1433.1399999999999</c:v>
                </c:pt>
                <c:pt idx="226">
                  <c:v>1430.52</c:v>
                </c:pt>
                <c:pt idx="227">
                  <c:v>1427.9</c:v>
                </c:pt>
                <c:pt idx="228">
                  <c:v>1425.28</c:v>
                </c:pt>
                <c:pt idx="229">
                  <c:v>1422.6599999999999</c:v>
                </c:pt>
                <c:pt idx="230">
                  <c:v>1420.04</c:v>
                </c:pt>
                <c:pt idx="231">
                  <c:v>1417.42</c:v>
                </c:pt>
                <c:pt idx="232">
                  <c:v>1414.8</c:v>
                </c:pt>
                <c:pt idx="233">
                  <c:v>1412.1799999999998</c:v>
                </c:pt>
                <c:pt idx="234">
                  <c:v>1409.56</c:v>
                </c:pt>
                <c:pt idx="235">
                  <c:v>1406.94</c:v>
                </c:pt>
                <c:pt idx="236">
                  <c:v>1404.32</c:v>
                </c:pt>
                <c:pt idx="237">
                  <c:v>1401.7</c:v>
                </c:pt>
                <c:pt idx="238">
                  <c:v>1399.08</c:v>
                </c:pt>
                <c:pt idx="239">
                  <c:v>1396.46</c:v>
                </c:pt>
                <c:pt idx="240">
                  <c:v>1393.84</c:v>
                </c:pt>
                <c:pt idx="241">
                  <c:v>1391.22</c:v>
                </c:pt>
                <c:pt idx="242">
                  <c:v>1388.6</c:v>
                </c:pt>
                <c:pt idx="243">
                  <c:v>1385.98</c:v>
                </c:pt>
                <c:pt idx="244">
                  <c:v>1383.36</c:v>
                </c:pt>
                <c:pt idx="245">
                  <c:v>1380.74</c:v>
                </c:pt>
                <c:pt idx="246">
                  <c:v>1378.12</c:v>
                </c:pt>
                <c:pt idx="247">
                  <c:v>1375.5</c:v>
                </c:pt>
                <c:pt idx="248">
                  <c:v>1372.8799999999999</c:v>
                </c:pt>
                <c:pt idx="249">
                  <c:v>1370.26</c:v>
                </c:pt>
                <c:pt idx="250">
                  <c:v>1367.6399999999999</c:v>
                </c:pt>
                <c:pt idx="251">
                  <c:v>1365.02</c:v>
                </c:pt>
                <c:pt idx="252">
                  <c:v>1362.4</c:v>
                </c:pt>
                <c:pt idx="253">
                  <c:v>1359.78</c:v>
                </c:pt>
                <c:pt idx="254">
                  <c:v>1357.1599999999999</c:v>
                </c:pt>
                <c:pt idx="255">
                  <c:v>1354.54</c:v>
                </c:pt>
                <c:pt idx="256">
                  <c:v>1351.92</c:v>
                </c:pt>
                <c:pt idx="257">
                  <c:v>1349.3</c:v>
                </c:pt>
                <c:pt idx="258">
                  <c:v>1346.6799999999998</c:v>
                </c:pt>
                <c:pt idx="259">
                  <c:v>1344.06</c:v>
                </c:pt>
                <c:pt idx="260">
                  <c:v>1341.44</c:v>
                </c:pt>
                <c:pt idx="261">
                  <c:v>1338.82</c:v>
                </c:pt>
                <c:pt idx="262">
                  <c:v>1336.2</c:v>
                </c:pt>
                <c:pt idx="263">
                  <c:v>1333.58</c:v>
                </c:pt>
                <c:pt idx="264">
                  <c:v>1330.96</c:v>
                </c:pt>
                <c:pt idx="265">
                  <c:v>1328.34</c:v>
                </c:pt>
                <c:pt idx="266">
                  <c:v>1325.72</c:v>
                </c:pt>
                <c:pt idx="267">
                  <c:v>1323.1</c:v>
                </c:pt>
                <c:pt idx="268">
                  <c:v>1320.48</c:v>
                </c:pt>
                <c:pt idx="269">
                  <c:v>1317.86</c:v>
                </c:pt>
                <c:pt idx="270">
                  <c:v>1315.24</c:v>
                </c:pt>
                <c:pt idx="271">
                  <c:v>1312.62</c:v>
                </c:pt>
                <c:pt idx="272">
                  <c:v>1310</c:v>
                </c:pt>
                <c:pt idx="273">
                  <c:v>1307.3799999999999</c:v>
                </c:pt>
                <c:pt idx="274">
                  <c:v>1304.76</c:v>
                </c:pt>
                <c:pt idx="275">
                  <c:v>1302.1399999999999</c:v>
                </c:pt>
                <c:pt idx="276">
                  <c:v>1299.52</c:v>
                </c:pt>
                <c:pt idx="277">
                  <c:v>1296.9000000000001</c:v>
                </c:pt>
                <c:pt idx="278">
                  <c:v>1294.28</c:v>
                </c:pt>
                <c:pt idx="279">
                  <c:v>1291.6599999999999</c:v>
                </c:pt>
                <c:pt idx="280">
                  <c:v>1289.04</c:v>
                </c:pt>
                <c:pt idx="281">
                  <c:v>1286.42</c:v>
                </c:pt>
                <c:pt idx="282">
                  <c:v>1283.8</c:v>
                </c:pt>
                <c:pt idx="283">
                  <c:v>1281.1799999999998</c:v>
                </c:pt>
                <c:pt idx="284">
                  <c:v>1278.56</c:v>
                </c:pt>
                <c:pt idx="285">
                  <c:v>1275.94</c:v>
                </c:pt>
                <c:pt idx="286">
                  <c:v>1273.32</c:v>
                </c:pt>
                <c:pt idx="287">
                  <c:v>1270.7</c:v>
                </c:pt>
                <c:pt idx="288">
                  <c:v>1268.08</c:v>
                </c:pt>
                <c:pt idx="289">
                  <c:v>1265.46</c:v>
                </c:pt>
                <c:pt idx="290">
                  <c:v>1262.8399999999999</c:v>
                </c:pt>
                <c:pt idx="291">
                  <c:v>1260.22</c:v>
                </c:pt>
                <c:pt idx="292">
                  <c:v>1257.5999999999999</c:v>
                </c:pt>
                <c:pt idx="293">
                  <c:v>1254.98</c:v>
                </c:pt>
                <c:pt idx="294">
                  <c:v>1252.3599999999999</c:v>
                </c:pt>
                <c:pt idx="295">
                  <c:v>1249.74</c:v>
                </c:pt>
                <c:pt idx="296">
                  <c:v>1247.1199999999999</c:v>
                </c:pt>
                <c:pt idx="297">
                  <c:v>1244.5</c:v>
                </c:pt>
                <c:pt idx="298">
                  <c:v>1241.8799999999999</c:v>
                </c:pt>
                <c:pt idx="299">
                  <c:v>1239.26</c:v>
                </c:pt>
                <c:pt idx="300">
                  <c:v>1236.6399999999999</c:v>
                </c:pt>
                <c:pt idx="301">
                  <c:v>1234.02</c:v>
                </c:pt>
                <c:pt idx="302">
                  <c:v>1231.4000000000001</c:v>
                </c:pt>
                <c:pt idx="303">
                  <c:v>1228.78</c:v>
                </c:pt>
                <c:pt idx="304">
                  <c:v>1226.1599999999999</c:v>
                </c:pt>
                <c:pt idx="305">
                  <c:v>1223.54</c:v>
                </c:pt>
                <c:pt idx="306">
                  <c:v>1220.92</c:v>
                </c:pt>
                <c:pt idx="307">
                  <c:v>1218.3</c:v>
                </c:pt>
                <c:pt idx="308">
                  <c:v>1215.6799999999998</c:v>
                </c:pt>
                <c:pt idx="309">
                  <c:v>1213.06</c:v>
                </c:pt>
                <c:pt idx="310">
                  <c:v>1210.44</c:v>
                </c:pt>
                <c:pt idx="311">
                  <c:v>1207.82</c:v>
                </c:pt>
                <c:pt idx="312">
                  <c:v>1205.2</c:v>
                </c:pt>
                <c:pt idx="313">
                  <c:v>1202.58</c:v>
                </c:pt>
                <c:pt idx="314">
                  <c:v>1199.96</c:v>
                </c:pt>
                <c:pt idx="315">
                  <c:v>1197.3399999999999</c:v>
                </c:pt>
                <c:pt idx="316">
                  <c:v>1194.72</c:v>
                </c:pt>
                <c:pt idx="317">
                  <c:v>1192.0999999999999</c:v>
                </c:pt>
                <c:pt idx="318">
                  <c:v>1189.48</c:v>
                </c:pt>
                <c:pt idx="319">
                  <c:v>1186.8599999999999</c:v>
                </c:pt>
                <c:pt idx="320">
                  <c:v>1184.24</c:v>
                </c:pt>
                <c:pt idx="321">
                  <c:v>1181.6199999999999</c:v>
                </c:pt>
                <c:pt idx="322">
                  <c:v>1179</c:v>
                </c:pt>
                <c:pt idx="323">
                  <c:v>1176.3799999999999</c:v>
                </c:pt>
                <c:pt idx="324">
                  <c:v>1173.76</c:v>
                </c:pt>
                <c:pt idx="325">
                  <c:v>1171.1399999999999</c:v>
                </c:pt>
                <c:pt idx="326">
                  <c:v>1168.52</c:v>
                </c:pt>
                <c:pt idx="327">
                  <c:v>1165.9000000000001</c:v>
                </c:pt>
                <c:pt idx="328">
                  <c:v>1163.28</c:v>
                </c:pt>
                <c:pt idx="329">
                  <c:v>1160.6599999999999</c:v>
                </c:pt>
                <c:pt idx="330">
                  <c:v>1158.04</c:v>
                </c:pt>
                <c:pt idx="331">
                  <c:v>1155.42</c:v>
                </c:pt>
                <c:pt idx="332">
                  <c:v>1152.8</c:v>
                </c:pt>
                <c:pt idx="333">
                  <c:v>1150.1799999999998</c:v>
                </c:pt>
                <c:pt idx="334">
                  <c:v>1147.56</c:v>
                </c:pt>
                <c:pt idx="335">
                  <c:v>1144.94</c:v>
                </c:pt>
                <c:pt idx="336">
                  <c:v>1142.32</c:v>
                </c:pt>
                <c:pt idx="337">
                  <c:v>1139.7</c:v>
                </c:pt>
                <c:pt idx="338">
                  <c:v>1137.08</c:v>
                </c:pt>
                <c:pt idx="339">
                  <c:v>1134.46</c:v>
                </c:pt>
                <c:pt idx="340">
                  <c:v>1131.8399999999999</c:v>
                </c:pt>
                <c:pt idx="341">
                  <c:v>1129.22</c:v>
                </c:pt>
                <c:pt idx="342">
                  <c:v>1126.5999999999999</c:v>
                </c:pt>
                <c:pt idx="343">
                  <c:v>1123.98</c:v>
                </c:pt>
                <c:pt idx="344">
                  <c:v>1121.3599999999999</c:v>
                </c:pt>
                <c:pt idx="345">
                  <c:v>1118.74</c:v>
                </c:pt>
                <c:pt idx="346">
                  <c:v>1116.1199999999999</c:v>
                </c:pt>
                <c:pt idx="347">
                  <c:v>1113.5</c:v>
                </c:pt>
                <c:pt idx="348">
                  <c:v>1110.8799999999999</c:v>
                </c:pt>
                <c:pt idx="349">
                  <c:v>1108.26</c:v>
                </c:pt>
                <c:pt idx="350">
                  <c:v>1105.6399999999999</c:v>
                </c:pt>
                <c:pt idx="351">
                  <c:v>1103.02</c:v>
                </c:pt>
                <c:pt idx="352">
                  <c:v>1100.4000000000001</c:v>
                </c:pt>
                <c:pt idx="353">
                  <c:v>1097.78</c:v>
                </c:pt>
                <c:pt idx="354">
                  <c:v>1095.1599999999999</c:v>
                </c:pt>
                <c:pt idx="355">
                  <c:v>1092.54</c:v>
                </c:pt>
                <c:pt idx="356">
                  <c:v>1089.92</c:v>
                </c:pt>
                <c:pt idx="357">
                  <c:v>1087.3</c:v>
                </c:pt>
                <c:pt idx="358">
                  <c:v>1084.6799999999998</c:v>
                </c:pt>
                <c:pt idx="359">
                  <c:v>1082.06</c:v>
                </c:pt>
                <c:pt idx="360">
                  <c:v>1079.44</c:v>
                </c:pt>
                <c:pt idx="361">
                  <c:v>1076.82</c:v>
                </c:pt>
                <c:pt idx="362">
                  <c:v>1074.2</c:v>
                </c:pt>
                <c:pt idx="363">
                  <c:v>1071.58</c:v>
                </c:pt>
                <c:pt idx="364">
                  <c:v>1068.96</c:v>
                </c:pt>
                <c:pt idx="365">
                  <c:v>1066.3399999999999</c:v>
                </c:pt>
                <c:pt idx="366">
                  <c:v>1063.72</c:v>
                </c:pt>
                <c:pt idx="367">
                  <c:v>1061.0999999999999</c:v>
                </c:pt>
                <c:pt idx="368">
                  <c:v>1058.48</c:v>
                </c:pt>
                <c:pt idx="369">
                  <c:v>1055.8599999999999</c:v>
                </c:pt>
                <c:pt idx="370">
                  <c:v>1053.24</c:v>
                </c:pt>
                <c:pt idx="371">
                  <c:v>1050.6199999999999</c:v>
                </c:pt>
                <c:pt idx="372">
                  <c:v>1048</c:v>
                </c:pt>
                <c:pt idx="373">
                  <c:v>1045.3799999999999</c:v>
                </c:pt>
                <c:pt idx="374">
                  <c:v>1042.76</c:v>
                </c:pt>
                <c:pt idx="375">
                  <c:v>1040.1399999999999</c:v>
                </c:pt>
                <c:pt idx="376">
                  <c:v>1037.52</c:v>
                </c:pt>
                <c:pt idx="377">
                  <c:v>1034.9000000000001</c:v>
                </c:pt>
                <c:pt idx="378">
                  <c:v>1032.28</c:v>
                </c:pt>
                <c:pt idx="379">
                  <c:v>1029.6599999999999</c:v>
                </c:pt>
                <c:pt idx="380">
                  <c:v>1027.04</c:v>
                </c:pt>
                <c:pt idx="381">
                  <c:v>1024.42</c:v>
                </c:pt>
                <c:pt idx="382">
                  <c:v>1021.8</c:v>
                </c:pt>
                <c:pt idx="383">
                  <c:v>1019.1800000000001</c:v>
                </c:pt>
                <c:pt idx="384">
                  <c:v>1016.56</c:v>
                </c:pt>
                <c:pt idx="385">
                  <c:v>1013.9399999999999</c:v>
                </c:pt>
                <c:pt idx="386">
                  <c:v>1011.3199999999999</c:v>
                </c:pt>
                <c:pt idx="387">
                  <c:v>1008.7</c:v>
                </c:pt>
                <c:pt idx="388">
                  <c:v>1006.08</c:v>
                </c:pt>
                <c:pt idx="389">
                  <c:v>1003.4599999999999</c:v>
                </c:pt>
                <c:pt idx="390">
                  <c:v>1000.8399999999999</c:v>
                </c:pt>
                <c:pt idx="391">
                  <c:v>998.22</c:v>
                </c:pt>
                <c:pt idx="392">
                  <c:v>995.6</c:v>
                </c:pt>
                <c:pt idx="393">
                  <c:v>992.98</c:v>
                </c:pt>
                <c:pt idx="394">
                  <c:v>990.35999999999763</c:v>
                </c:pt>
                <c:pt idx="395">
                  <c:v>987.74</c:v>
                </c:pt>
                <c:pt idx="396">
                  <c:v>985.12</c:v>
                </c:pt>
                <c:pt idx="397">
                  <c:v>982.5</c:v>
                </c:pt>
                <c:pt idx="398">
                  <c:v>979.88</c:v>
                </c:pt>
                <c:pt idx="399">
                  <c:v>977.26</c:v>
                </c:pt>
                <c:pt idx="400">
                  <c:v>974.64</c:v>
                </c:pt>
                <c:pt idx="401">
                  <c:v>972.0200000000001</c:v>
                </c:pt>
                <c:pt idx="402">
                  <c:v>969.40000000000009</c:v>
                </c:pt>
                <c:pt idx="403">
                  <c:v>966.78000000000054</c:v>
                </c:pt>
                <c:pt idx="404">
                  <c:v>964.16000000000008</c:v>
                </c:pt>
                <c:pt idx="405">
                  <c:v>961.54000000000008</c:v>
                </c:pt>
                <c:pt idx="406">
                  <c:v>958.92000000000007</c:v>
                </c:pt>
                <c:pt idx="407">
                  <c:v>956.30000000000007</c:v>
                </c:pt>
                <c:pt idx="408">
                  <c:v>953.68000000000018</c:v>
                </c:pt>
                <c:pt idx="409">
                  <c:v>951.06000000000006</c:v>
                </c:pt>
                <c:pt idx="410">
                  <c:v>948.43999999999937</c:v>
                </c:pt>
                <c:pt idx="411">
                  <c:v>945.81999999999937</c:v>
                </c:pt>
                <c:pt idx="412">
                  <c:v>943.2</c:v>
                </c:pt>
                <c:pt idx="413">
                  <c:v>940.58</c:v>
                </c:pt>
                <c:pt idx="414">
                  <c:v>937.95999999999788</c:v>
                </c:pt>
                <c:pt idx="415">
                  <c:v>935.33999999999787</c:v>
                </c:pt>
                <c:pt idx="416">
                  <c:v>932.72</c:v>
                </c:pt>
                <c:pt idx="417">
                  <c:v>930.1</c:v>
                </c:pt>
                <c:pt idx="418">
                  <c:v>927.48</c:v>
                </c:pt>
                <c:pt idx="419">
                  <c:v>924.85999999999763</c:v>
                </c:pt>
                <c:pt idx="420">
                  <c:v>922.24</c:v>
                </c:pt>
                <c:pt idx="421">
                  <c:v>919.62</c:v>
                </c:pt>
                <c:pt idx="422">
                  <c:v>917</c:v>
                </c:pt>
                <c:pt idx="423">
                  <c:v>914.38</c:v>
                </c:pt>
                <c:pt idx="424">
                  <c:v>911.76</c:v>
                </c:pt>
                <c:pt idx="425">
                  <c:v>909.14</c:v>
                </c:pt>
                <c:pt idx="426">
                  <c:v>906.52</c:v>
                </c:pt>
                <c:pt idx="427">
                  <c:v>903.90000000000009</c:v>
                </c:pt>
                <c:pt idx="428">
                  <c:v>901.28000000000054</c:v>
                </c:pt>
                <c:pt idx="429">
                  <c:v>898.66000000000008</c:v>
                </c:pt>
                <c:pt idx="430">
                  <c:v>896.04000000000008</c:v>
                </c:pt>
                <c:pt idx="431">
                  <c:v>893.42000000000007</c:v>
                </c:pt>
                <c:pt idx="432">
                  <c:v>890.80000000000007</c:v>
                </c:pt>
                <c:pt idx="433">
                  <c:v>888.18000000000018</c:v>
                </c:pt>
                <c:pt idx="434">
                  <c:v>885.56000000000006</c:v>
                </c:pt>
                <c:pt idx="435">
                  <c:v>882.93999999999937</c:v>
                </c:pt>
                <c:pt idx="436">
                  <c:v>880.31999999999937</c:v>
                </c:pt>
                <c:pt idx="437">
                  <c:v>877.7</c:v>
                </c:pt>
                <c:pt idx="438">
                  <c:v>875.08</c:v>
                </c:pt>
                <c:pt idx="439">
                  <c:v>872.45999999999788</c:v>
                </c:pt>
                <c:pt idx="440">
                  <c:v>869.83999999999787</c:v>
                </c:pt>
                <c:pt idx="441">
                  <c:v>867.22</c:v>
                </c:pt>
                <c:pt idx="442">
                  <c:v>864.6</c:v>
                </c:pt>
                <c:pt idx="443">
                  <c:v>861.98</c:v>
                </c:pt>
                <c:pt idx="444">
                  <c:v>859.35999999999763</c:v>
                </c:pt>
                <c:pt idx="445">
                  <c:v>856.74</c:v>
                </c:pt>
                <c:pt idx="446">
                  <c:v>854.12</c:v>
                </c:pt>
                <c:pt idx="447">
                  <c:v>851.5</c:v>
                </c:pt>
                <c:pt idx="448">
                  <c:v>848.88</c:v>
                </c:pt>
                <c:pt idx="449">
                  <c:v>846.26</c:v>
                </c:pt>
                <c:pt idx="450">
                  <c:v>843.64</c:v>
                </c:pt>
                <c:pt idx="451">
                  <c:v>841.02</c:v>
                </c:pt>
                <c:pt idx="452">
                  <c:v>838.40000000000009</c:v>
                </c:pt>
                <c:pt idx="453">
                  <c:v>835.78000000000054</c:v>
                </c:pt>
                <c:pt idx="454">
                  <c:v>833.16000000000008</c:v>
                </c:pt>
                <c:pt idx="455">
                  <c:v>830.54000000000008</c:v>
                </c:pt>
                <c:pt idx="456">
                  <c:v>827.92000000000007</c:v>
                </c:pt>
                <c:pt idx="457">
                  <c:v>825.30000000000007</c:v>
                </c:pt>
                <c:pt idx="458">
                  <c:v>822.68000000000018</c:v>
                </c:pt>
                <c:pt idx="459">
                  <c:v>820.06000000000006</c:v>
                </c:pt>
                <c:pt idx="460">
                  <c:v>817.43999999999937</c:v>
                </c:pt>
                <c:pt idx="461">
                  <c:v>814.81999999999937</c:v>
                </c:pt>
                <c:pt idx="462">
                  <c:v>812.2</c:v>
                </c:pt>
                <c:pt idx="463">
                  <c:v>809.58</c:v>
                </c:pt>
                <c:pt idx="464">
                  <c:v>806.95999999999788</c:v>
                </c:pt>
                <c:pt idx="465">
                  <c:v>804.33999999999787</c:v>
                </c:pt>
                <c:pt idx="466">
                  <c:v>801.72</c:v>
                </c:pt>
                <c:pt idx="467">
                  <c:v>799.1</c:v>
                </c:pt>
                <c:pt idx="468">
                  <c:v>796.48</c:v>
                </c:pt>
                <c:pt idx="469">
                  <c:v>793.85999999999763</c:v>
                </c:pt>
                <c:pt idx="470">
                  <c:v>791.24</c:v>
                </c:pt>
                <c:pt idx="471">
                  <c:v>788.62</c:v>
                </c:pt>
                <c:pt idx="472">
                  <c:v>786</c:v>
                </c:pt>
                <c:pt idx="473">
                  <c:v>783.38</c:v>
                </c:pt>
                <c:pt idx="474">
                  <c:v>780.76</c:v>
                </c:pt>
                <c:pt idx="475">
                  <c:v>778.14</c:v>
                </c:pt>
                <c:pt idx="476">
                  <c:v>775.52</c:v>
                </c:pt>
                <c:pt idx="477">
                  <c:v>772.9</c:v>
                </c:pt>
                <c:pt idx="478">
                  <c:v>770.28000000000054</c:v>
                </c:pt>
                <c:pt idx="479">
                  <c:v>767.66000000000008</c:v>
                </c:pt>
                <c:pt idx="480">
                  <c:v>765.04000000000008</c:v>
                </c:pt>
                <c:pt idx="481">
                  <c:v>762.42000000000007</c:v>
                </c:pt>
                <c:pt idx="482">
                  <c:v>759.80000000000007</c:v>
                </c:pt>
                <c:pt idx="483">
                  <c:v>757.18000000000018</c:v>
                </c:pt>
                <c:pt idx="484">
                  <c:v>754.56000000000006</c:v>
                </c:pt>
                <c:pt idx="485">
                  <c:v>751.93999999999937</c:v>
                </c:pt>
                <c:pt idx="486">
                  <c:v>749.31999999999937</c:v>
                </c:pt>
                <c:pt idx="487">
                  <c:v>746.7</c:v>
                </c:pt>
                <c:pt idx="488">
                  <c:v>744.08</c:v>
                </c:pt>
                <c:pt idx="489">
                  <c:v>741.45999999999788</c:v>
                </c:pt>
                <c:pt idx="490">
                  <c:v>738.83999999999787</c:v>
                </c:pt>
                <c:pt idx="491">
                  <c:v>736.22</c:v>
                </c:pt>
                <c:pt idx="492">
                  <c:v>733.6</c:v>
                </c:pt>
                <c:pt idx="493">
                  <c:v>730.98</c:v>
                </c:pt>
                <c:pt idx="494">
                  <c:v>728.35999999999763</c:v>
                </c:pt>
                <c:pt idx="495">
                  <c:v>725.74</c:v>
                </c:pt>
                <c:pt idx="496">
                  <c:v>723.12</c:v>
                </c:pt>
                <c:pt idx="497">
                  <c:v>720.5</c:v>
                </c:pt>
                <c:pt idx="498">
                  <c:v>717.88</c:v>
                </c:pt>
                <c:pt idx="499">
                  <c:v>715.26</c:v>
                </c:pt>
                <c:pt idx="500">
                  <c:v>712.64</c:v>
                </c:pt>
                <c:pt idx="501">
                  <c:v>710.02</c:v>
                </c:pt>
                <c:pt idx="502">
                  <c:v>707.4</c:v>
                </c:pt>
                <c:pt idx="503">
                  <c:v>704.78000000000054</c:v>
                </c:pt>
                <c:pt idx="504">
                  <c:v>702.16000000000008</c:v>
                </c:pt>
                <c:pt idx="505">
                  <c:v>699.54000000000008</c:v>
                </c:pt>
                <c:pt idx="506">
                  <c:v>696.92000000000007</c:v>
                </c:pt>
                <c:pt idx="507">
                  <c:v>694.30000000000007</c:v>
                </c:pt>
                <c:pt idx="508">
                  <c:v>691.68000000000018</c:v>
                </c:pt>
                <c:pt idx="509">
                  <c:v>689.06000000000006</c:v>
                </c:pt>
                <c:pt idx="510">
                  <c:v>686.43999999999937</c:v>
                </c:pt>
                <c:pt idx="511">
                  <c:v>683.81999999999937</c:v>
                </c:pt>
                <c:pt idx="512">
                  <c:v>681.2</c:v>
                </c:pt>
                <c:pt idx="513">
                  <c:v>678.58</c:v>
                </c:pt>
                <c:pt idx="514">
                  <c:v>675.95999999999788</c:v>
                </c:pt>
                <c:pt idx="515">
                  <c:v>673.33999999999787</c:v>
                </c:pt>
                <c:pt idx="516">
                  <c:v>670.72</c:v>
                </c:pt>
                <c:pt idx="517">
                  <c:v>668.1</c:v>
                </c:pt>
                <c:pt idx="518">
                  <c:v>665.48</c:v>
                </c:pt>
                <c:pt idx="519">
                  <c:v>662.85999999999763</c:v>
                </c:pt>
                <c:pt idx="520">
                  <c:v>660.24</c:v>
                </c:pt>
                <c:pt idx="521">
                  <c:v>657.62</c:v>
                </c:pt>
                <c:pt idx="522">
                  <c:v>655</c:v>
                </c:pt>
                <c:pt idx="523">
                  <c:v>652.38</c:v>
                </c:pt>
                <c:pt idx="524">
                  <c:v>649.76</c:v>
                </c:pt>
                <c:pt idx="525">
                  <c:v>647.14</c:v>
                </c:pt>
                <c:pt idx="526">
                  <c:v>644.52</c:v>
                </c:pt>
                <c:pt idx="527">
                  <c:v>641.9</c:v>
                </c:pt>
                <c:pt idx="528">
                  <c:v>639.28000000000054</c:v>
                </c:pt>
                <c:pt idx="529">
                  <c:v>636.66000000000008</c:v>
                </c:pt>
                <c:pt idx="530">
                  <c:v>634.04000000000008</c:v>
                </c:pt>
                <c:pt idx="531">
                  <c:v>631.42000000000007</c:v>
                </c:pt>
                <c:pt idx="532">
                  <c:v>628.80000000000007</c:v>
                </c:pt>
                <c:pt idx="533">
                  <c:v>626.18000000000018</c:v>
                </c:pt>
                <c:pt idx="534">
                  <c:v>623.56000000000006</c:v>
                </c:pt>
                <c:pt idx="535">
                  <c:v>620.93999999999937</c:v>
                </c:pt>
                <c:pt idx="536">
                  <c:v>618.31999999999937</c:v>
                </c:pt>
                <c:pt idx="537">
                  <c:v>615.70000000000005</c:v>
                </c:pt>
                <c:pt idx="538">
                  <c:v>613.08000000000004</c:v>
                </c:pt>
                <c:pt idx="539">
                  <c:v>610.45999999999788</c:v>
                </c:pt>
                <c:pt idx="540">
                  <c:v>607.83999999999787</c:v>
                </c:pt>
                <c:pt idx="541">
                  <c:v>605.22</c:v>
                </c:pt>
                <c:pt idx="542">
                  <c:v>602.6</c:v>
                </c:pt>
                <c:pt idx="543">
                  <c:v>599.98</c:v>
                </c:pt>
                <c:pt idx="544">
                  <c:v>597.35999999999763</c:v>
                </c:pt>
                <c:pt idx="545">
                  <c:v>594.74</c:v>
                </c:pt>
                <c:pt idx="546">
                  <c:v>592.12</c:v>
                </c:pt>
                <c:pt idx="547">
                  <c:v>589.5</c:v>
                </c:pt>
                <c:pt idx="548">
                  <c:v>586.88</c:v>
                </c:pt>
                <c:pt idx="549">
                  <c:v>584.26</c:v>
                </c:pt>
                <c:pt idx="550">
                  <c:v>581.64</c:v>
                </c:pt>
                <c:pt idx="551">
                  <c:v>579.02</c:v>
                </c:pt>
                <c:pt idx="552">
                  <c:v>576.4</c:v>
                </c:pt>
                <c:pt idx="553">
                  <c:v>573.78000000000054</c:v>
                </c:pt>
                <c:pt idx="554">
                  <c:v>571.16</c:v>
                </c:pt>
                <c:pt idx="555">
                  <c:v>568.54000000000008</c:v>
                </c:pt>
                <c:pt idx="556">
                  <c:v>565.92000000000007</c:v>
                </c:pt>
                <c:pt idx="557">
                  <c:v>563.30000000000007</c:v>
                </c:pt>
                <c:pt idx="558">
                  <c:v>560.68000000000018</c:v>
                </c:pt>
                <c:pt idx="559">
                  <c:v>558.06000000000006</c:v>
                </c:pt>
                <c:pt idx="560">
                  <c:v>555.43999999999937</c:v>
                </c:pt>
                <c:pt idx="561">
                  <c:v>552.81999999999937</c:v>
                </c:pt>
                <c:pt idx="562">
                  <c:v>550.20000000000005</c:v>
                </c:pt>
                <c:pt idx="563">
                  <c:v>547.58000000000004</c:v>
                </c:pt>
                <c:pt idx="564">
                  <c:v>544.95999999999788</c:v>
                </c:pt>
                <c:pt idx="565">
                  <c:v>542.33999999999787</c:v>
                </c:pt>
                <c:pt idx="566">
                  <c:v>539.72</c:v>
                </c:pt>
                <c:pt idx="567">
                  <c:v>537.1</c:v>
                </c:pt>
                <c:pt idx="568">
                  <c:v>534.48</c:v>
                </c:pt>
                <c:pt idx="569">
                  <c:v>531.85999999999763</c:v>
                </c:pt>
                <c:pt idx="570">
                  <c:v>529.24</c:v>
                </c:pt>
                <c:pt idx="571">
                  <c:v>526.62</c:v>
                </c:pt>
                <c:pt idx="572">
                  <c:v>524</c:v>
                </c:pt>
                <c:pt idx="573">
                  <c:v>521.38</c:v>
                </c:pt>
                <c:pt idx="574">
                  <c:v>518.76</c:v>
                </c:pt>
                <c:pt idx="575">
                  <c:v>516.14</c:v>
                </c:pt>
                <c:pt idx="576">
                  <c:v>513.52</c:v>
                </c:pt>
                <c:pt idx="577">
                  <c:v>510.9</c:v>
                </c:pt>
                <c:pt idx="578">
                  <c:v>508.28</c:v>
                </c:pt>
                <c:pt idx="579">
                  <c:v>505.66</c:v>
                </c:pt>
                <c:pt idx="580">
                  <c:v>503.04</c:v>
                </c:pt>
                <c:pt idx="581">
                  <c:v>500.41999999999956</c:v>
                </c:pt>
                <c:pt idx="582">
                  <c:v>497.8</c:v>
                </c:pt>
                <c:pt idx="583">
                  <c:v>495.18</c:v>
                </c:pt>
                <c:pt idx="584">
                  <c:v>492.56</c:v>
                </c:pt>
                <c:pt idx="585">
                  <c:v>489.94</c:v>
                </c:pt>
                <c:pt idx="586">
                  <c:v>487.32</c:v>
                </c:pt>
                <c:pt idx="587">
                  <c:v>484.7</c:v>
                </c:pt>
                <c:pt idx="588">
                  <c:v>482.08</c:v>
                </c:pt>
                <c:pt idx="589">
                  <c:v>479.46</c:v>
                </c:pt>
                <c:pt idx="590">
                  <c:v>476.84000000000015</c:v>
                </c:pt>
                <c:pt idx="591">
                  <c:v>474.21999999999986</c:v>
                </c:pt>
                <c:pt idx="592">
                  <c:v>471.6</c:v>
                </c:pt>
                <c:pt idx="593">
                  <c:v>468.97999999999956</c:v>
                </c:pt>
                <c:pt idx="594">
                  <c:v>466.36</c:v>
                </c:pt>
                <c:pt idx="595">
                  <c:v>463.74</c:v>
                </c:pt>
                <c:pt idx="596">
                  <c:v>461.12</c:v>
                </c:pt>
                <c:pt idx="597">
                  <c:v>458.5</c:v>
                </c:pt>
                <c:pt idx="598">
                  <c:v>455.88</c:v>
                </c:pt>
                <c:pt idx="599">
                  <c:v>453.26</c:v>
                </c:pt>
                <c:pt idx="600">
                  <c:v>450.64000000000016</c:v>
                </c:pt>
                <c:pt idx="601">
                  <c:v>448.02</c:v>
                </c:pt>
                <c:pt idx="602">
                  <c:v>445.4</c:v>
                </c:pt>
                <c:pt idx="603">
                  <c:v>442.78</c:v>
                </c:pt>
                <c:pt idx="604">
                  <c:v>440.16</c:v>
                </c:pt>
                <c:pt idx="605">
                  <c:v>437.54</c:v>
                </c:pt>
                <c:pt idx="606">
                  <c:v>434.91999999999956</c:v>
                </c:pt>
                <c:pt idx="607">
                  <c:v>432.3</c:v>
                </c:pt>
                <c:pt idx="608">
                  <c:v>429.68</c:v>
                </c:pt>
                <c:pt idx="609">
                  <c:v>427.06</c:v>
                </c:pt>
                <c:pt idx="610">
                  <c:v>424.44</c:v>
                </c:pt>
                <c:pt idx="611">
                  <c:v>421.82</c:v>
                </c:pt>
                <c:pt idx="612">
                  <c:v>419.2</c:v>
                </c:pt>
                <c:pt idx="613">
                  <c:v>416.58</c:v>
                </c:pt>
                <c:pt idx="614">
                  <c:v>413.96</c:v>
                </c:pt>
                <c:pt idx="615">
                  <c:v>411.34000000000015</c:v>
                </c:pt>
                <c:pt idx="616">
                  <c:v>408.71999999999986</c:v>
                </c:pt>
                <c:pt idx="617">
                  <c:v>406.1</c:v>
                </c:pt>
                <c:pt idx="618">
                  <c:v>403.47999999999956</c:v>
                </c:pt>
                <c:pt idx="619">
                  <c:v>400.86</c:v>
                </c:pt>
                <c:pt idx="620">
                  <c:v>398.24</c:v>
                </c:pt>
                <c:pt idx="621">
                  <c:v>395.62</c:v>
                </c:pt>
                <c:pt idx="622">
                  <c:v>393</c:v>
                </c:pt>
                <c:pt idx="623">
                  <c:v>390.38</c:v>
                </c:pt>
                <c:pt idx="624">
                  <c:v>387.76</c:v>
                </c:pt>
                <c:pt idx="625">
                  <c:v>385.14000000000016</c:v>
                </c:pt>
                <c:pt idx="626">
                  <c:v>382.52</c:v>
                </c:pt>
                <c:pt idx="627">
                  <c:v>379.9</c:v>
                </c:pt>
                <c:pt idx="628">
                  <c:v>377.28</c:v>
                </c:pt>
                <c:pt idx="629">
                  <c:v>374.66</c:v>
                </c:pt>
                <c:pt idx="630">
                  <c:v>372.04</c:v>
                </c:pt>
                <c:pt idx="631">
                  <c:v>369.41999999999956</c:v>
                </c:pt>
                <c:pt idx="632">
                  <c:v>366.8</c:v>
                </c:pt>
                <c:pt idx="633">
                  <c:v>364.18</c:v>
                </c:pt>
                <c:pt idx="634">
                  <c:v>361.56</c:v>
                </c:pt>
                <c:pt idx="635">
                  <c:v>358.94</c:v>
                </c:pt>
                <c:pt idx="636">
                  <c:v>356.32</c:v>
                </c:pt>
                <c:pt idx="637">
                  <c:v>353.7</c:v>
                </c:pt>
                <c:pt idx="638">
                  <c:v>351.08</c:v>
                </c:pt>
                <c:pt idx="639">
                  <c:v>348.46</c:v>
                </c:pt>
                <c:pt idx="640">
                  <c:v>345.84000000000015</c:v>
                </c:pt>
                <c:pt idx="641">
                  <c:v>343.21999999999986</c:v>
                </c:pt>
                <c:pt idx="642">
                  <c:v>340.6</c:v>
                </c:pt>
                <c:pt idx="643">
                  <c:v>337.97999999999956</c:v>
                </c:pt>
                <c:pt idx="644">
                  <c:v>335.36</c:v>
                </c:pt>
                <c:pt idx="645">
                  <c:v>332.74</c:v>
                </c:pt>
                <c:pt idx="646">
                  <c:v>330.12</c:v>
                </c:pt>
                <c:pt idx="647">
                  <c:v>327.5</c:v>
                </c:pt>
                <c:pt idx="648">
                  <c:v>324.88</c:v>
                </c:pt>
                <c:pt idx="649">
                  <c:v>322.26</c:v>
                </c:pt>
                <c:pt idx="650">
                  <c:v>319.64000000000016</c:v>
                </c:pt>
                <c:pt idx="651">
                  <c:v>317.02</c:v>
                </c:pt>
                <c:pt idx="652">
                  <c:v>314.39999999999986</c:v>
                </c:pt>
                <c:pt idx="653">
                  <c:v>311.77999999999986</c:v>
                </c:pt>
                <c:pt idx="654">
                  <c:v>309.16000000000008</c:v>
                </c:pt>
                <c:pt idx="655">
                  <c:v>306.54000000000002</c:v>
                </c:pt>
                <c:pt idx="656">
                  <c:v>303.91999999999956</c:v>
                </c:pt>
                <c:pt idx="657">
                  <c:v>301.3</c:v>
                </c:pt>
                <c:pt idx="658">
                  <c:v>298.68</c:v>
                </c:pt>
                <c:pt idx="659">
                  <c:v>296.06</c:v>
                </c:pt>
                <c:pt idx="660">
                  <c:v>293.44</c:v>
                </c:pt>
                <c:pt idx="661">
                  <c:v>290.82</c:v>
                </c:pt>
                <c:pt idx="662">
                  <c:v>288.2</c:v>
                </c:pt>
                <c:pt idx="663">
                  <c:v>285.58</c:v>
                </c:pt>
                <c:pt idx="664">
                  <c:v>282.95999999999987</c:v>
                </c:pt>
                <c:pt idx="665">
                  <c:v>280.34000000000015</c:v>
                </c:pt>
                <c:pt idx="666">
                  <c:v>277.71999999999986</c:v>
                </c:pt>
                <c:pt idx="667">
                  <c:v>275.10000000000002</c:v>
                </c:pt>
                <c:pt idx="668">
                  <c:v>272.47999999999956</c:v>
                </c:pt>
                <c:pt idx="669">
                  <c:v>269.86</c:v>
                </c:pt>
                <c:pt idx="670">
                  <c:v>267.24</c:v>
                </c:pt>
                <c:pt idx="671">
                  <c:v>264.62</c:v>
                </c:pt>
                <c:pt idx="672">
                  <c:v>262</c:v>
                </c:pt>
                <c:pt idx="673">
                  <c:v>259.38</c:v>
                </c:pt>
                <c:pt idx="674">
                  <c:v>256.76</c:v>
                </c:pt>
                <c:pt idx="675">
                  <c:v>254.14</c:v>
                </c:pt>
                <c:pt idx="676">
                  <c:v>251.52</c:v>
                </c:pt>
                <c:pt idx="677">
                  <c:v>248.9</c:v>
                </c:pt>
                <c:pt idx="678">
                  <c:v>246.28</c:v>
                </c:pt>
                <c:pt idx="679">
                  <c:v>243.66</c:v>
                </c:pt>
                <c:pt idx="680">
                  <c:v>241.04</c:v>
                </c:pt>
                <c:pt idx="681">
                  <c:v>238.42000000000002</c:v>
                </c:pt>
                <c:pt idx="682">
                  <c:v>235.8</c:v>
                </c:pt>
                <c:pt idx="683">
                  <c:v>233.18</c:v>
                </c:pt>
                <c:pt idx="684">
                  <c:v>230.56</c:v>
                </c:pt>
                <c:pt idx="685">
                  <c:v>227.94</c:v>
                </c:pt>
                <c:pt idx="686">
                  <c:v>225.32000000000002</c:v>
                </c:pt>
                <c:pt idx="687">
                  <c:v>222.7</c:v>
                </c:pt>
                <c:pt idx="688">
                  <c:v>220.08</c:v>
                </c:pt>
                <c:pt idx="689">
                  <c:v>217.46</c:v>
                </c:pt>
                <c:pt idx="690">
                  <c:v>214.84</c:v>
                </c:pt>
                <c:pt idx="691">
                  <c:v>212.22</c:v>
                </c:pt>
                <c:pt idx="692">
                  <c:v>209.6</c:v>
                </c:pt>
                <c:pt idx="693">
                  <c:v>206.98000000000002</c:v>
                </c:pt>
                <c:pt idx="694">
                  <c:v>204.36</c:v>
                </c:pt>
                <c:pt idx="695">
                  <c:v>201.73999999999998</c:v>
                </c:pt>
                <c:pt idx="696">
                  <c:v>199.12</c:v>
                </c:pt>
                <c:pt idx="697">
                  <c:v>196.5</c:v>
                </c:pt>
                <c:pt idx="698">
                  <c:v>193.88000000000014</c:v>
                </c:pt>
                <c:pt idx="699">
                  <c:v>191.26</c:v>
                </c:pt>
                <c:pt idx="700">
                  <c:v>188.64</c:v>
                </c:pt>
                <c:pt idx="701">
                  <c:v>186.02</c:v>
                </c:pt>
                <c:pt idx="702">
                  <c:v>183.4</c:v>
                </c:pt>
                <c:pt idx="703">
                  <c:v>180.78</c:v>
                </c:pt>
                <c:pt idx="704">
                  <c:v>178.16</c:v>
                </c:pt>
                <c:pt idx="705">
                  <c:v>175.54</c:v>
                </c:pt>
                <c:pt idx="706">
                  <c:v>172.92000000000002</c:v>
                </c:pt>
                <c:pt idx="707">
                  <c:v>170.3</c:v>
                </c:pt>
                <c:pt idx="708">
                  <c:v>167.68</c:v>
                </c:pt>
                <c:pt idx="709">
                  <c:v>165.06</c:v>
                </c:pt>
                <c:pt idx="710">
                  <c:v>162.44</c:v>
                </c:pt>
                <c:pt idx="711">
                  <c:v>159.82000000000002</c:v>
                </c:pt>
                <c:pt idx="712">
                  <c:v>157.19999999999999</c:v>
                </c:pt>
                <c:pt idx="713">
                  <c:v>154.58000000000001</c:v>
                </c:pt>
                <c:pt idx="714">
                  <c:v>151.96</c:v>
                </c:pt>
                <c:pt idx="715">
                  <c:v>149.34</c:v>
                </c:pt>
                <c:pt idx="716">
                  <c:v>146.72</c:v>
                </c:pt>
                <c:pt idx="717">
                  <c:v>144.1</c:v>
                </c:pt>
                <c:pt idx="718">
                  <c:v>141.47999999999999</c:v>
                </c:pt>
                <c:pt idx="719">
                  <c:v>138.86000000000001</c:v>
                </c:pt>
                <c:pt idx="720">
                  <c:v>136.23999999999998</c:v>
                </c:pt>
                <c:pt idx="721">
                  <c:v>133.62</c:v>
                </c:pt>
                <c:pt idx="722">
                  <c:v>131</c:v>
                </c:pt>
                <c:pt idx="723">
                  <c:v>128.38000000000014</c:v>
                </c:pt>
                <c:pt idx="724">
                  <c:v>125.76</c:v>
                </c:pt>
                <c:pt idx="725">
                  <c:v>123.14</c:v>
                </c:pt>
                <c:pt idx="726">
                  <c:v>120.52</c:v>
                </c:pt>
                <c:pt idx="727">
                  <c:v>117.9</c:v>
                </c:pt>
                <c:pt idx="728">
                  <c:v>115.28</c:v>
                </c:pt>
                <c:pt idx="729">
                  <c:v>112.66</c:v>
                </c:pt>
                <c:pt idx="730">
                  <c:v>110.04</c:v>
                </c:pt>
                <c:pt idx="731">
                  <c:v>107.42</c:v>
                </c:pt>
                <c:pt idx="732">
                  <c:v>104.8</c:v>
                </c:pt>
                <c:pt idx="733">
                  <c:v>102.17999999999999</c:v>
                </c:pt>
                <c:pt idx="734">
                  <c:v>99.56</c:v>
                </c:pt>
                <c:pt idx="735">
                  <c:v>96.940000000000026</c:v>
                </c:pt>
                <c:pt idx="736">
                  <c:v>94.32</c:v>
                </c:pt>
                <c:pt idx="737">
                  <c:v>91.7</c:v>
                </c:pt>
                <c:pt idx="738">
                  <c:v>89.08</c:v>
                </c:pt>
                <c:pt idx="739">
                  <c:v>86.460000000000022</c:v>
                </c:pt>
                <c:pt idx="740">
                  <c:v>83.84</c:v>
                </c:pt>
                <c:pt idx="741">
                  <c:v>81.22</c:v>
                </c:pt>
                <c:pt idx="742">
                  <c:v>78.600000000000009</c:v>
                </c:pt>
                <c:pt idx="743">
                  <c:v>75.98</c:v>
                </c:pt>
                <c:pt idx="744">
                  <c:v>73.36</c:v>
                </c:pt>
                <c:pt idx="745">
                  <c:v>70.740000000000023</c:v>
                </c:pt>
                <c:pt idx="746">
                  <c:v>68.11999999999999</c:v>
                </c:pt>
                <c:pt idx="747">
                  <c:v>65.5</c:v>
                </c:pt>
                <c:pt idx="748">
                  <c:v>62.879999999999995</c:v>
                </c:pt>
                <c:pt idx="749">
                  <c:v>60.260000000000012</c:v>
                </c:pt>
                <c:pt idx="750">
                  <c:v>57.64</c:v>
                </c:pt>
                <c:pt idx="751">
                  <c:v>55.02</c:v>
                </c:pt>
                <c:pt idx="752">
                  <c:v>52.400000000000006</c:v>
                </c:pt>
                <c:pt idx="753">
                  <c:v>49.78</c:v>
                </c:pt>
                <c:pt idx="754">
                  <c:v>47.160000000000011</c:v>
                </c:pt>
                <c:pt idx="755">
                  <c:v>44.54</c:v>
                </c:pt>
                <c:pt idx="756">
                  <c:v>41.92</c:v>
                </c:pt>
                <c:pt idx="757">
                  <c:v>39.300000000000004</c:v>
                </c:pt>
                <c:pt idx="758">
                  <c:v>36.68</c:v>
                </c:pt>
                <c:pt idx="759">
                  <c:v>34.06</c:v>
                </c:pt>
                <c:pt idx="760">
                  <c:v>31.439999999999987</c:v>
                </c:pt>
                <c:pt idx="761">
                  <c:v>28.82</c:v>
                </c:pt>
                <c:pt idx="762">
                  <c:v>26.2</c:v>
                </c:pt>
                <c:pt idx="763">
                  <c:v>23.58</c:v>
                </c:pt>
                <c:pt idx="764">
                  <c:v>20.959999999999987</c:v>
                </c:pt>
                <c:pt idx="765">
                  <c:v>18.34</c:v>
                </c:pt>
                <c:pt idx="766">
                  <c:v>15.719999999999999</c:v>
                </c:pt>
                <c:pt idx="767">
                  <c:v>13.1</c:v>
                </c:pt>
                <c:pt idx="768">
                  <c:v>10.48</c:v>
                </c:pt>
                <c:pt idx="769">
                  <c:v>7.8599999999999977</c:v>
                </c:pt>
                <c:pt idx="770">
                  <c:v>5.24</c:v>
                </c:pt>
                <c:pt idx="771">
                  <c:v>2.62</c:v>
                </c:pt>
                <c:pt idx="772">
                  <c:v>0</c:v>
                </c:pt>
                <c:pt idx="773">
                  <c:v>-2.62</c:v>
                </c:pt>
                <c:pt idx="774">
                  <c:v>-5.24</c:v>
                </c:pt>
                <c:pt idx="775">
                  <c:v>-7.8599999999999977</c:v>
                </c:pt>
                <c:pt idx="776">
                  <c:v>-10.48</c:v>
                </c:pt>
                <c:pt idx="777">
                  <c:v>-13.1</c:v>
                </c:pt>
                <c:pt idx="778">
                  <c:v>-15.719999999999999</c:v>
                </c:pt>
                <c:pt idx="779">
                  <c:v>-18.34</c:v>
                </c:pt>
                <c:pt idx="780">
                  <c:v>-20.959999999999987</c:v>
                </c:pt>
                <c:pt idx="781">
                  <c:v>-23.58</c:v>
                </c:pt>
                <c:pt idx="782">
                  <c:v>-26.2</c:v>
                </c:pt>
                <c:pt idx="783">
                  <c:v>-28.82</c:v>
                </c:pt>
                <c:pt idx="784">
                  <c:v>-31.439999999999987</c:v>
                </c:pt>
                <c:pt idx="785">
                  <c:v>-34.06</c:v>
                </c:pt>
                <c:pt idx="786">
                  <c:v>-36.68</c:v>
                </c:pt>
                <c:pt idx="787">
                  <c:v>-39.300000000000004</c:v>
                </c:pt>
                <c:pt idx="788">
                  <c:v>-41.92</c:v>
                </c:pt>
                <c:pt idx="789">
                  <c:v>-44.54</c:v>
                </c:pt>
                <c:pt idx="790">
                  <c:v>-47.160000000000011</c:v>
                </c:pt>
                <c:pt idx="791">
                  <c:v>-49.78</c:v>
                </c:pt>
                <c:pt idx="792">
                  <c:v>-52.400000000000006</c:v>
                </c:pt>
                <c:pt idx="793">
                  <c:v>-55.02</c:v>
                </c:pt>
                <c:pt idx="794">
                  <c:v>-57.64</c:v>
                </c:pt>
                <c:pt idx="795">
                  <c:v>-60.260000000000012</c:v>
                </c:pt>
                <c:pt idx="796">
                  <c:v>-62.879999999999995</c:v>
                </c:pt>
                <c:pt idx="797">
                  <c:v>-65.5</c:v>
                </c:pt>
                <c:pt idx="798">
                  <c:v>-68.11999999999999</c:v>
                </c:pt>
                <c:pt idx="799">
                  <c:v>-70.740000000000023</c:v>
                </c:pt>
                <c:pt idx="800">
                  <c:v>-73.36</c:v>
                </c:pt>
                <c:pt idx="801">
                  <c:v>-75.98</c:v>
                </c:pt>
                <c:pt idx="802">
                  <c:v>-78.600000000000009</c:v>
                </c:pt>
                <c:pt idx="803">
                  <c:v>-81.22</c:v>
                </c:pt>
                <c:pt idx="804">
                  <c:v>-83.84</c:v>
                </c:pt>
                <c:pt idx="805">
                  <c:v>-86.460000000000022</c:v>
                </c:pt>
                <c:pt idx="806">
                  <c:v>-89.08</c:v>
                </c:pt>
                <c:pt idx="807">
                  <c:v>-91.7</c:v>
                </c:pt>
                <c:pt idx="808">
                  <c:v>-94.32</c:v>
                </c:pt>
                <c:pt idx="809">
                  <c:v>-96.940000000000026</c:v>
                </c:pt>
                <c:pt idx="810">
                  <c:v>-99.56</c:v>
                </c:pt>
                <c:pt idx="811">
                  <c:v>-102.17999999999999</c:v>
                </c:pt>
                <c:pt idx="812">
                  <c:v>-104.8</c:v>
                </c:pt>
                <c:pt idx="813">
                  <c:v>-107.42</c:v>
                </c:pt>
                <c:pt idx="814">
                  <c:v>-110.04</c:v>
                </c:pt>
                <c:pt idx="815">
                  <c:v>-112.66</c:v>
                </c:pt>
                <c:pt idx="816">
                  <c:v>-115.28</c:v>
                </c:pt>
                <c:pt idx="817">
                  <c:v>-117.9</c:v>
                </c:pt>
                <c:pt idx="818">
                  <c:v>-120.52</c:v>
                </c:pt>
                <c:pt idx="819">
                  <c:v>-123.14</c:v>
                </c:pt>
                <c:pt idx="820">
                  <c:v>-125.76</c:v>
                </c:pt>
                <c:pt idx="821">
                  <c:v>-128.38000000000014</c:v>
                </c:pt>
                <c:pt idx="822">
                  <c:v>-131</c:v>
                </c:pt>
                <c:pt idx="823">
                  <c:v>-133.62</c:v>
                </c:pt>
                <c:pt idx="824">
                  <c:v>-136.23999999999998</c:v>
                </c:pt>
                <c:pt idx="825">
                  <c:v>-138.86000000000001</c:v>
                </c:pt>
                <c:pt idx="826">
                  <c:v>-141.47999999999999</c:v>
                </c:pt>
                <c:pt idx="827">
                  <c:v>-144.1</c:v>
                </c:pt>
                <c:pt idx="828">
                  <c:v>-146.72</c:v>
                </c:pt>
                <c:pt idx="829">
                  <c:v>-149.34</c:v>
                </c:pt>
                <c:pt idx="830">
                  <c:v>-151.96</c:v>
                </c:pt>
                <c:pt idx="831">
                  <c:v>-154.58000000000001</c:v>
                </c:pt>
                <c:pt idx="832">
                  <c:v>-157.19999999999999</c:v>
                </c:pt>
                <c:pt idx="833">
                  <c:v>-159.82000000000002</c:v>
                </c:pt>
                <c:pt idx="834">
                  <c:v>-162.44</c:v>
                </c:pt>
                <c:pt idx="835">
                  <c:v>-165.06</c:v>
                </c:pt>
                <c:pt idx="836">
                  <c:v>-167.68</c:v>
                </c:pt>
                <c:pt idx="837">
                  <c:v>-170.3</c:v>
                </c:pt>
                <c:pt idx="838">
                  <c:v>-172.92000000000002</c:v>
                </c:pt>
                <c:pt idx="839">
                  <c:v>-175.54</c:v>
                </c:pt>
                <c:pt idx="840">
                  <c:v>-178.16</c:v>
                </c:pt>
                <c:pt idx="841">
                  <c:v>-180.78</c:v>
                </c:pt>
                <c:pt idx="842">
                  <c:v>-183.4</c:v>
                </c:pt>
                <c:pt idx="843">
                  <c:v>-186.02</c:v>
                </c:pt>
                <c:pt idx="844">
                  <c:v>-188.64</c:v>
                </c:pt>
                <c:pt idx="845">
                  <c:v>-191.26</c:v>
                </c:pt>
                <c:pt idx="846">
                  <c:v>-193.88000000000014</c:v>
                </c:pt>
                <c:pt idx="847">
                  <c:v>-196.5</c:v>
                </c:pt>
                <c:pt idx="848">
                  <c:v>-199.12</c:v>
                </c:pt>
                <c:pt idx="849">
                  <c:v>-201.73999999999998</c:v>
                </c:pt>
                <c:pt idx="850">
                  <c:v>-204.36</c:v>
                </c:pt>
                <c:pt idx="851">
                  <c:v>-206.98000000000002</c:v>
                </c:pt>
                <c:pt idx="852">
                  <c:v>-209.6</c:v>
                </c:pt>
                <c:pt idx="853">
                  <c:v>-212.22</c:v>
                </c:pt>
                <c:pt idx="854">
                  <c:v>-214.84</c:v>
                </c:pt>
                <c:pt idx="855">
                  <c:v>-217.46</c:v>
                </c:pt>
                <c:pt idx="856">
                  <c:v>-220.08</c:v>
                </c:pt>
                <c:pt idx="857">
                  <c:v>-222.7</c:v>
                </c:pt>
                <c:pt idx="858">
                  <c:v>-225.32000000000002</c:v>
                </c:pt>
                <c:pt idx="859">
                  <c:v>-227.94</c:v>
                </c:pt>
                <c:pt idx="860">
                  <c:v>-230.56</c:v>
                </c:pt>
                <c:pt idx="861">
                  <c:v>-233.18</c:v>
                </c:pt>
                <c:pt idx="862">
                  <c:v>-235.8</c:v>
                </c:pt>
                <c:pt idx="863">
                  <c:v>-238.42000000000002</c:v>
                </c:pt>
                <c:pt idx="864">
                  <c:v>-241.04</c:v>
                </c:pt>
                <c:pt idx="865">
                  <c:v>-243.66</c:v>
                </c:pt>
                <c:pt idx="866">
                  <c:v>-246.28</c:v>
                </c:pt>
                <c:pt idx="867">
                  <c:v>-248.9</c:v>
                </c:pt>
                <c:pt idx="868">
                  <c:v>-251.52</c:v>
                </c:pt>
                <c:pt idx="869">
                  <c:v>-254.14</c:v>
                </c:pt>
                <c:pt idx="870">
                  <c:v>-256.76</c:v>
                </c:pt>
                <c:pt idx="871">
                  <c:v>-259.38</c:v>
                </c:pt>
                <c:pt idx="872">
                  <c:v>-262</c:v>
                </c:pt>
                <c:pt idx="873">
                  <c:v>-264.62</c:v>
                </c:pt>
                <c:pt idx="874">
                  <c:v>-267.24</c:v>
                </c:pt>
                <c:pt idx="875">
                  <c:v>-269.86</c:v>
                </c:pt>
                <c:pt idx="876">
                  <c:v>-272.47999999999956</c:v>
                </c:pt>
                <c:pt idx="877">
                  <c:v>-275.10000000000002</c:v>
                </c:pt>
                <c:pt idx="878">
                  <c:v>-277.71999999999986</c:v>
                </c:pt>
                <c:pt idx="879">
                  <c:v>-280.34000000000015</c:v>
                </c:pt>
                <c:pt idx="880">
                  <c:v>-282.95999999999987</c:v>
                </c:pt>
                <c:pt idx="881">
                  <c:v>-285.58</c:v>
                </c:pt>
                <c:pt idx="882">
                  <c:v>-288.2</c:v>
                </c:pt>
                <c:pt idx="883">
                  <c:v>-290.82</c:v>
                </c:pt>
                <c:pt idx="884">
                  <c:v>-293.44</c:v>
                </c:pt>
                <c:pt idx="885">
                  <c:v>-296.06</c:v>
                </c:pt>
                <c:pt idx="886">
                  <c:v>-298.68</c:v>
                </c:pt>
                <c:pt idx="887">
                  <c:v>-301.3</c:v>
                </c:pt>
                <c:pt idx="888">
                  <c:v>-303.91999999999956</c:v>
                </c:pt>
                <c:pt idx="889">
                  <c:v>-306.54000000000002</c:v>
                </c:pt>
                <c:pt idx="890">
                  <c:v>-309.16000000000008</c:v>
                </c:pt>
                <c:pt idx="891">
                  <c:v>-311.77999999999986</c:v>
                </c:pt>
                <c:pt idx="892">
                  <c:v>-314.39999999999986</c:v>
                </c:pt>
                <c:pt idx="893">
                  <c:v>-317.02</c:v>
                </c:pt>
                <c:pt idx="894">
                  <c:v>-319.64000000000016</c:v>
                </c:pt>
                <c:pt idx="895">
                  <c:v>-322.26</c:v>
                </c:pt>
                <c:pt idx="896">
                  <c:v>-324.88</c:v>
                </c:pt>
                <c:pt idx="897">
                  <c:v>-327.5</c:v>
                </c:pt>
                <c:pt idx="898">
                  <c:v>-330.12</c:v>
                </c:pt>
                <c:pt idx="899">
                  <c:v>-332.74</c:v>
                </c:pt>
                <c:pt idx="900">
                  <c:v>-335.36</c:v>
                </c:pt>
                <c:pt idx="901">
                  <c:v>-337.97999999999956</c:v>
                </c:pt>
                <c:pt idx="902">
                  <c:v>-340.6</c:v>
                </c:pt>
                <c:pt idx="903">
                  <c:v>-343.21999999999986</c:v>
                </c:pt>
                <c:pt idx="904">
                  <c:v>-345.84000000000015</c:v>
                </c:pt>
                <c:pt idx="905">
                  <c:v>-348.46</c:v>
                </c:pt>
                <c:pt idx="906">
                  <c:v>-351.08</c:v>
                </c:pt>
                <c:pt idx="907">
                  <c:v>-353.7</c:v>
                </c:pt>
                <c:pt idx="908">
                  <c:v>-356.32</c:v>
                </c:pt>
                <c:pt idx="909">
                  <c:v>-358.94</c:v>
                </c:pt>
                <c:pt idx="910">
                  <c:v>-361.56</c:v>
                </c:pt>
                <c:pt idx="911">
                  <c:v>-364.18</c:v>
                </c:pt>
                <c:pt idx="912">
                  <c:v>-366.8</c:v>
                </c:pt>
                <c:pt idx="913">
                  <c:v>-369.41999999999956</c:v>
                </c:pt>
                <c:pt idx="914">
                  <c:v>-372.04</c:v>
                </c:pt>
                <c:pt idx="915">
                  <c:v>-374.66</c:v>
                </c:pt>
                <c:pt idx="916">
                  <c:v>-377.28</c:v>
                </c:pt>
                <c:pt idx="917">
                  <c:v>-379.9</c:v>
                </c:pt>
                <c:pt idx="918">
                  <c:v>-382.52</c:v>
                </c:pt>
                <c:pt idx="919">
                  <c:v>-385.14000000000016</c:v>
                </c:pt>
                <c:pt idx="920">
                  <c:v>-387.76</c:v>
                </c:pt>
                <c:pt idx="921">
                  <c:v>-390.38</c:v>
                </c:pt>
                <c:pt idx="922">
                  <c:v>-393</c:v>
                </c:pt>
                <c:pt idx="923">
                  <c:v>-395.62</c:v>
                </c:pt>
                <c:pt idx="924">
                  <c:v>-398.24</c:v>
                </c:pt>
                <c:pt idx="925">
                  <c:v>-400.86</c:v>
                </c:pt>
                <c:pt idx="926">
                  <c:v>-403.47999999999956</c:v>
                </c:pt>
                <c:pt idx="927">
                  <c:v>-406.1</c:v>
                </c:pt>
                <c:pt idx="928">
                  <c:v>-408.71999999999986</c:v>
                </c:pt>
                <c:pt idx="929">
                  <c:v>-411.34000000000015</c:v>
                </c:pt>
                <c:pt idx="930">
                  <c:v>-413.96</c:v>
                </c:pt>
                <c:pt idx="931">
                  <c:v>-416.58</c:v>
                </c:pt>
                <c:pt idx="932">
                  <c:v>-419.2</c:v>
                </c:pt>
                <c:pt idx="933">
                  <c:v>-421.82</c:v>
                </c:pt>
                <c:pt idx="934">
                  <c:v>-424.44</c:v>
                </c:pt>
                <c:pt idx="935">
                  <c:v>-427.06</c:v>
                </c:pt>
                <c:pt idx="936">
                  <c:v>-429.68</c:v>
                </c:pt>
                <c:pt idx="937">
                  <c:v>-432.3</c:v>
                </c:pt>
                <c:pt idx="938">
                  <c:v>-434.91999999999956</c:v>
                </c:pt>
                <c:pt idx="939">
                  <c:v>-437.54</c:v>
                </c:pt>
                <c:pt idx="940">
                  <c:v>-440.16</c:v>
                </c:pt>
                <c:pt idx="941">
                  <c:v>-442.78</c:v>
                </c:pt>
                <c:pt idx="942">
                  <c:v>-445.4</c:v>
                </c:pt>
                <c:pt idx="943">
                  <c:v>-448.02</c:v>
                </c:pt>
                <c:pt idx="944">
                  <c:v>-450.64000000000016</c:v>
                </c:pt>
                <c:pt idx="945">
                  <c:v>-453.26</c:v>
                </c:pt>
                <c:pt idx="946">
                  <c:v>-455.88</c:v>
                </c:pt>
                <c:pt idx="947">
                  <c:v>-458.5</c:v>
                </c:pt>
                <c:pt idx="948">
                  <c:v>-461.12</c:v>
                </c:pt>
                <c:pt idx="949">
                  <c:v>-463.74</c:v>
                </c:pt>
                <c:pt idx="950">
                  <c:v>-466.36</c:v>
                </c:pt>
                <c:pt idx="951">
                  <c:v>-468.97999999999956</c:v>
                </c:pt>
                <c:pt idx="952">
                  <c:v>-471.6</c:v>
                </c:pt>
                <c:pt idx="953">
                  <c:v>-474.21999999999986</c:v>
                </c:pt>
                <c:pt idx="954">
                  <c:v>-476.84000000000015</c:v>
                </c:pt>
                <c:pt idx="955">
                  <c:v>-479.46</c:v>
                </c:pt>
                <c:pt idx="956">
                  <c:v>-482.08</c:v>
                </c:pt>
                <c:pt idx="957">
                  <c:v>-484.7</c:v>
                </c:pt>
                <c:pt idx="958">
                  <c:v>-487.32</c:v>
                </c:pt>
                <c:pt idx="959">
                  <c:v>-489.94</c:v>
                </c:pt>
                <c:pt idx="960">
                  <c:v>-492.56</c:v>
                </c:pt>
                <c:pt idx="961">
                  <c:v>-495.18</c:v>
                </c:pt>
                <c:pt idx="962">
                  <c:v>-497.8</c:v>
                </c:pt>
                <c:pt idx="963">
                  <c:v>-500.41999999999956</c:v>
                </c:pt>
                <c:pt idx="964">
                  <c:v>-503.04</c:v>
                </c:pt>
                <c:pt idx="965">
                  <c:v>-505.66</c:v>
                </c:pt>
                <c:pt idx="966">
                  <c:v>-508.28</c:v>
                </c:pt>
                <c:pt idx="967">
                  <c:v>-510.9</c:v>
                </c:pt>
                <c:pt idx="968">
                  <c:v>-513.52</c:v>
                </c:pt>
                <c:pt idx="969">
                  <c:v>-516.14</c:v>
                </c:pt>
                <c:pt idx="970">
                  <c:v>-518.76</c:v>
                </c:pt>
                <c:pt idx="971">
                  <c:v>-521.38</c:v>
                </c:pt>
                <c:pt idx="972">
                  <c:v>-524</c:v>
                </c:pt>
                <c:pt idx="973">
                  <c:v>-526.62</c:v>
                </c:pt>
                <c:pt idx="974">
                  <c:v>-529.24</c:v>
                </c:pt>
                <c:pt idx="975">
                  <c:v>-531.85999999999763</c:v>
                </c:pt>
                <c:pt idx="976">
                  <c:v>-534.48</c:v>
                </c:pt>
                <c:pt idx="977">
                  <c:v>-537.1</c:v>
                </c:pt>
                <c:pt idx="978">
                  <c:v>-539.72</c:v>
                </c:pt>
                <c:pt idx="979">
                  <c:v>-542.33999999999787</c:v>
                </c:pt>
                <c:pt idx="980">
                  <c:v>-544.95999999999788</c:v>
                </c:pt>
                <c:pt idx="981">
                  <c:v>-547.58000000000004</c:v>
                </c:pt>
                <c:pt idx="982">
                  <c:v>-550.20000000000005</c:v>
                </c:pt>
                <c:pt idx="983">
                  <c:v>-552.81999999999937</c:v>
                </c:pt>
                <c:pt idx="984">
                  <c:v>-555.43999999999937</c:v>
                </c:pt>
                <c:pt idx="985">
                  <c:v>-558.06000000000006</c:v>
                </c:pt>
                <c:pt idx="986">
                  <c:v>-560.68000000000018</c:v>
                </c:pt>
                <c:pt idx="987">
                  <c:v>-563.30000000000007</c:v>
                </c:pt>
                <c:pt idx="988">
                  <c:v>-565.92000000000007</c:v>
                </c:pt>
                <c:pt idx="989">
                  <c:v>-568.54000000000008</c:v>
                </c:pt>
                <c:pt idx="990">
                  <c:v>-571.16</c:v>
                </c:pt>
                <c:pt idx="991">
                  <c:v>-573.78000000000054</c:v>
                </c:pt>
                <c:pt idx="992">
                  <c:v>-576.4</c:v>
                </c:pt>
                <c:pt idx="993">
                  <c:v>-579.02</c:v>
                </c:pt>
                <c:pt idx="994">
                  <c:v>-581.64</c:v>
                </c:pt>
                <c:pt idx="995">
                  <c:v>-584.26</c:v>
                </c:pt>
                <c:pt idx="996">
                  <c:v>-586.88</c:v>
                </c:pt>
                <c:pt idx="997">
                  <c:v>-589.5</c:v>
                </c:pt>
                <c:pt idx="998">
                  <c:v>-592.12</c:v>
                </c:pt>
                <c:pt idx="999">
                  <c:v>-594.74</c:v>
                </c:pt>
              </c:numCache>
            </c:numRef>
          </c:xVal>
          <c:yVal>
            <c:numRef>
              <c:f>'09FCNM2'!$AV$32:$AV$1031</c:f>
              <c:numCache>
                <c:formatCode>General</c:formatCode>
                <c:ptCount val="1000"/>
                <c:pt idx="20" formatCode="0.000000">
                  <c:v>0.68830342302277114</c:v>
                </c:pt>
                <c:pt idx="21" formatCode="0.000000">
                  <c:v>0.69127399502759612</c:v>
                </c:pt>
                <c:pt idx="22" formatCode="0.000000">
                  <c:v>0.69695939490351821</c:v>
                </c:pt>
                <c:pt idx="23" formatCode="0.000000">
                  <c:v>0.69685092300252216</c:v>
                </c:pt>
                <c:pt idx="24" formatCode="0.000000">
                  <c:v>0.69124939850306621</c:v>
                </c:pt>
                <c:pt idx="25" formatCode="0.000000">
                  <c:v>0.68586461365641627</c:v>
                </c:pt>
                <c:pt idx="26" formatCode="0.000000">
                  <c:v>0.68896677917426197</c:v>
                </c:pt>
                <c:pt idx="27" formatCode="0.000000">
                  <c:v>0.68357795004839528</c:v>
                </c:pt>
                <c:pt idx="28" formatCode="0.000000">
                  <c:v>0.68498262644825214</c:v>
                </c:pt>
                <c:pt idx="29" formatCode="0.000000">
                  <c:v>0.6836697584823882</c:v>
                </c:pt>
                <c:pt idx="30" formatCode="0.000000">
                  <c:v>0.68102110302513619</c:v>
                </c:pt>
                <c:pt idx="31" formatCode="0.000000">
                  <c:v>0.68210098843039813</c:v>
                </c:pt>
                <c:pt idx="32" formatCode="0.000000">
                  <c:v>0.68315905495545015</c:v>
                </c:pt>
                <c:pt idx="33" formatCode="0.000000">
                  <c:v>0.68672411498189023</c:v>
                </c:pt>
                <c:pt idx="34" formatCode="0.000000">
                  <c:v>0.68028335838873211</c:v>
                </c:pt>
                <c:pt idx="35" formatCode="0.000000">
                  <c:v>0.68167465300923424</c:v>
                </c:pt>
                <c:pt idx="36" formatCode="0.000000">
                  <c:v>0.68183528386688419</c:v>
                </c:pt>
                <c:pt idx="37" formatCode="0.000000">
                  <c:v>0.66755865167042217</c:v>
                </c:pt>
                <c:pt idx="38" formatCode="0.000000">
                  <c:v>0.67625354091344503</c:v>
                </c:pt>
                <c:pt idx="39" formatCode="0.000000">
                  <c:v>0.67718687233742714</c:v>
                </c:pt>
                <c:pt idx="40" formatCode="0.000000">
                  <c:v>0.67751031320782207</c:v>
                </c:pt>
                <c:pt idx="41" formatCode="0.000000">
                  <c:v>0.67879209177952815</c:v>
                </c:pt>
                <c:pt idx="42" formatCode="0.000000">
                  <c:v>0.6478672042258401</c:v>
                </c:pt>
                <c:pt idx="43" formatCode="0.000000">
                  <c:v>0.65352127267030324</c:v>
                </c:pt>
                <c:pt idx="44" formatCode="0.000000">
                  <c:v>0.64996141007210306</c:v>
                </c:pt>
                <c:pt idx="45" formatCode="0.000000">
                  <c:v>0.6546455079935023</c:v>
                </c:pt>
                <c:pt idx="46" formatCode="0.000000">
                  <c:v>0.66106445940805314</c:v>
                </c:pt>
                <c:pt idx="47" formatCode="0.000000">
                  <c:v>0.65997495007618623</c:v>
                </c:pt>
                <c:pt idx="48" formatCode="0.000000">
                  <c:v>0.66523432851573905</c:v>
                </c:pt>
                <c:pt idx="49" formatCode="0.000000">
                  <c:v>0.66661114243427821</c:v>
                </c:pt>
                <c:pt idx="50" formatCode="0.000000">
                  <c:v>0.6660161699786229</c:v>
                </c:pt>
                <c:pt idx="51" formatCode="0.000000">
                  <c:v>0.66602522296825606</c:v>
                </c:pt>
                <c:pt idx="52" formatCode="0.000000">
                  <c:v>0.66630033602013206</c:v>
                </c:pt>
                <c:pt idx="53" formatCode="0.000000">
                  <c:v>0.66880239632868621</c:v>
                </c:pt>
                <c:pt idx="54" formatCode="0.000000">
                  <c:v>0.66757248367489819</c:v>
                </c:pt>
                <c:pt idx="55" formatCode="0.000000">
                  <c:v>0.67493972511116107</c:v>
                </c:pt>
                <c:pt idx="56" formatCode="0.000000">
                  <c:v>0.67029508538488325</c:v>
                </c:pt>
                <c:pt idx="57" formatCode="0.000000">
                  <c:v>0.6700049228186471</c:v>
                </c:pt>
                <c:pt idx="58" formatCode="0.000000">
                  <c:v>0.68403175495163304</c:v>
                </c:pt>
                <c:pt idx="59" formatCode="0.000000">
                  <c:v>0.67708154197043902</c:v>
                </c:pt>
                <c:pt idx="60" formatCode="0.000000">
                  <c:v>0.67728642879958412</c:v>
                </c:pt>
                <c:pt idx="61" formatCode="0.000000">
                  <c:v>0.67690246164540713</c:v>
                </c:pt>
                <c:pt idx="62" formatCode="0.000000">
                  <c:v>0.67426443596206098</c:v>
                </c:pt>
                <c:pt idx="63" formatCode="0.000000">
                  <c:v>0.707968502705143</c:v>
                </c:pt>
                <c:pt idx="64" formatCode="0.000000">
                  <c:v>0.70665244890438517</c:v>
                </c:pt>
                <c:pt idx="65" formatCode="0.000000">
                  <c:v>0.70854980128527212</c:v>
                </c:pt>
                <c:pt idx="66" formatCode="0.000000">
                  <c:v>0.708315720503229</c:v>
                </c:pt>
                <c:pt idx="67" formatCode="0.000000">
                  <c:v>0.70825611007540601</c:v>
                </c:pt>
                <c:pt idx="68" formatCode="0.000000">
                  <c:v>0.70854098540975896</c:v>
                </c:pt>
                <c:pt idx="69" formatCode="0.000000">
                  <c:v>0.70842996433907113</c:v>
                </c:pt>
                <c:pt idx="70" formatCode="0.000000">
                  <c:v>0.70850999276389015</c:v>
                </c:pt>
                <c:pt idx="71" formatCode="0.000000">
                  <c:v>0.70854810613582409</c:v>
                </c:pt>
                <c:pt idx="72" formatCode="0.000000">
                  <c:v>0.70861977039230395</c:v>
                </c:pt>
                <c:pt idx="73" formatCode="0.000000">
                  <c:v>0.7086498516323132</c:v>
                </c:pt>
                <c:pt idx="74" formatCode="0.000000">
                  <c:v>0.70867781590691503</c:v>
                </c:pt>
                <c:pt idx="75" formatCode="0.000000">
                  <c:v>0.70873810269141813</c:v>
                </c:pt>
                <c:pt idx="76" formatCode="0.000000">
                  <c:v>0.70878063890564202</c:v>
                </c:pt>
                <c:pt idx="77" formatCode="0.000000">
                  <c:v>0.70892167169056619</c:v>
                </c:pt>
                <c:pt idx="78" formatCode="0.000000">
                  <c:v>0.70897378153857815</c:v>
                </c:pt>
                <c:pt idx="79" formatCode="0.000000">
                  <c:v>0.70903807118522899</c:v>
                </c:pt>
                <c:pt idx="80" formatCode="0.000000">
                  <c:v>0.70907863823157824</c:v>
                </c:pt>
                <c:pt idx="81" formatCode="0.000000">
                  <c:v>0.7090596802156871</c:v>
                </c:pt>
                <c:pt idx="82" formatCode="0.000000">
                  <c:v>0.70907540733863006</c:v>
                </c:pt>
                <c:pt idx="83" formatCode="0.000000">
                  <c:v>0.70909356388272493</c:v>
                </c:pt>
                <c:pt idx="84" formatCode="0.000000">
                  <c:v>0.70908706381096887</c:v>
                </c:pt>
                <c:pt idx="85" formatCode="0.000000">
                  <c:v>0.70912052544322302</c:v>
                </c:pt>
                <c:pt idx="86" formatCode="0.000000">
                  <c:v>0.70914924148340919</c:v>
                </c:pt>
                <c:pt idx="87" formatCode="0.000000">
                  <c:v>0.7091694247870669</c:v>
                </c:pt>
                <c:pt idx="88" formatCode="0.000000">
                  <c:v>0.70917527839608219</c:v>
                </c:pt>
                <c:pt idx="89" formatCode="0.000000">
                  <c:v>0.70920242404374401</c:v>
                </c:pt>
                <c:pt idx="90" formatCode="0.000000">
                  <c:v>0.70923711287488111</c:v>
                </c:pt>
                <c:pt idx="91" formatCode="0.000000">
                  <c:v>0.709217083204285</c:v>
                </c:pt>
                <c:pt idx="92" formatCode="0.000000">
                  <c:v>0.70928705269312819</c:v>
                </c:pt>
                <c:pt idx="93" formatCode="0.000000">
                  <c:v>0.70925320064415609</c:v>
                </c:pt>
                <c:pt idx="94" formatCode="0.000000">
                  <c:v>0.70925812026416701</c:v>
                </c:pt>
                <c:pt idx="95" formatCode="0.000000">
                  <c:v>0.70922890602265498</c:v>
                </c:pt>
                <c:pt idx="96" formatCode="0.000000">
                  <c:v>0.70924157834402413</c:v>
                </c:pt>
                <c:pt idx="97" formatCode="0.000000">
                  <c:v>0.70924564672652812</c:v>
                </c:pt>
                <c:pt idx="98" formatCode="0.000000">
                  <c:v>0.70922170477734092</c:v>
                </c:pt>
                <c:pt idx="99" formatCode="0.000000">
                  <c:v>0.70926948381860699</c:v>
                </c:pt>
                <c:pt idx="100" formatCode="0.000000">
                  <c:v>0.709220940106151</c:v>
                </c:pt>
                <c:pt idx="101" formatCode="0.000000">
                  <c:v>0.70924094063350318</c:v>
                </c:pt>
                <c:pt idx="102" formatCode="0.000000">
                  <c:v>0.70926595510952894</c:v>
                </c:pt>
                <c:pt idx="103" formatCode="0.000000">
                  <c:v>0.70927062200137914</c:v>
                </c:pt>
                <c:pt idx="104" formatCode="0.000000">
                  <c:v>0.70926386806683384</c:v>
                </c:pt>
                <c:pt idx="105" formatCode="0.000000">
                  <c:v>0.70926692209897901</c:v>
                </c:pt>
                <c:pt idx="106" formatCode="0.000000">
                  <c:v>0.70925284543477907</c:v>
                </c:pt>
                <c:pt idx="107" formatCode="0.000000">
                  <c:v>0.70925409602291001</c:v>
                </c:pt>
                <c:pt idx="108" formatCode="0.000000">
                  <c:v>0.70920521592198404</c:v>
                </c:pt>
                <c:pt idx="109" formatCode="0.000000">
                  <c:v>0.70925090878110397</c:v>
                </c:pt>
                <c:pt idx="110" formatCode="0.000000">
                  <c:v>0.709248178916425</c:v>
                </c:pt>
                <c:pt idx="111" formatCode="0.000000">
                  <c:v>0.70926391613199502</c:v>
                </c:pt>
                <c:pt idx="112" formatCode="0.000000">
                  <c:v>0.70929757002489113</c:v>
                </c:pt>
                <c:pt idx="113" formatCode="0.000000">
                  <c:v>0.70926216207285186</c:v>
                </c:pt>
                <c:pt idx="114" formatCode="0.000000">
                  <c:v>0.70923980907991702</c:v>
                </c:pt>
                <c:pt idx="115" formatCode="0.000000">
                  <c:v>0.70922919838888621</c:v>
                </c:pt>
                <c:pt idx="116" formatCode="0.000000">
                  <c:v>0.70921972733101302</c:v>
                </c:pt>
                <c:pt idx="117" formatCode="0.000000">
                  <c:v>0.70922510176290687</c:v>
                </c:pt>
                <c:pt idx="118" formatCode="0.000000">
                  <c:v>0.70920042755147106</c:v>
                </c:pt>
                <c:pt idx="119" formatCode="0.000000">
                  <c:v>0.7092273036895681</c:v>
                </c:pt>
                <c:pt idx="120" formatCode="0.000000">
                  <c:v>0.70918396183415389</c:v>
                </c:pt>
                <c:pt idx="121" formatCode="0.000000">
                  <c:v>0.70919016517268996</c:v>
                </c:pt>
                <c:pt idx="122" formatCode="0.000000">
                  <c:v>0.70918789933108795</c:v>
                </c:pt>
                <c:pt idx="123" formatCode="0.000000">
                  <c:v>0.70918509379906802</c:v>
                </c:pt>
                <c:pt idx="124" formatCode="0.000000">
                  <c:v>0.70920064211591505</c:v>
                </c:pt>
                <c:pt idx="125" formatCode="0.000000">
                  <c:v>0.709197584690616</c:v>
                </c:pt>
                <c:pt idx="126" formatCode="0.000000">
                  <c:v>0.70915497256096005</c:v>
                </c:pt>
                <c:pt idx="127" formatCode="0.000000">
                  <c:v>0.70916700523151899</c:v>
                </c:pt>
                <c:pt idx="128" formatCode="0.000000">
                  <c:v>0.70916427379849312</c:v>
                </c:pt>
                <c:pt idx="129" formatCode="0.000000">
                  <c:v>0.70913349043048812</c:v>
                </c:pt>
                <c:pt idx="130" formatCode="0.000000">
                  <c:v>0.70911107364081216</c:v>
                </c:pt>
                <c:pt idx="131" formatCode="0.000000">
                  <c:v>0.70903684331844208</c:v>
                </c:pt>
                <c:pt idx="132" formatCode="0.000000">
                  <c:v>0.70904083716772615</c:v>
                </c:pt>
                <c:pt idx="133" formatCode="0.000000">
                  <c:v>0.70897396030264392</c:v>
                </c:pt>
                <c:pt idx="134" formatCode="0.000000">
                  <c:v>0.70900089726225302</c:v>
                </c:pt>
                <c:pt idx="135" formatCode="0.000000">
                  <c:v>0.709016902758561</c:v>
                </c:pt>
                <c:pt idx="136" formatCode="0.000000">
                  <c:v>0.70902913762779218</c:v>
                </c:pt>
                <c:pt idx="137" formatCode="0.000000">
                  <c:v>0.70906452125132191</c:v>
                </c:pt>
                <c:pt idx="138" formatCode="0.000000">
                  <c:v>0.70903622339052008</c:v>
                </c:pt>
                <c:pt idx="139" formatCode="0.000000">
                  <c:v>0.70904853209073015</c:v>
                </c:pt>
                <c:pt idx="140" formatCode="0.000000">
                  <c:v>0.7090488289613851</c:v>
                </c:pt>
                <c:pt idx="141" formatCode="0.000000">
                  <c:v>0.70904549224128322</c:v>
                </c:pt>
                <c:pt idx="142" formatCode="0.000000">
                  <c:v>0.70905632097535387</c:v>
                </c:pt>
                <c:pt idx="143" formatCode="0.000000">
                  <c:v>0.70902715495861202</c:v>
                </c:pt>
                <c:pt idx="144" formatCode="0.000000">
                  <c:v>0.70897304164922204</c:v>
                </c:pt>
                <c:pt idx="145" formatCode="0.000000">
                  <c:v>0.7089420062079711</c:v>
                </c:pt>
                <c:pt idx="146" formatCode="0.000000">
                  <c:v>0.70893918688076796</c:v>
                </c:pt>
                <c:pt idx="147" formatCode="0.000000">
                  <c:v>0.70896789016837414</c:v>
                </c:pt>
                <c:pt idx="148" formatCode="0.000000">
                  <c:v>0.70896211888389704</c:v>
                </c:pt>
                <c:pt idx="149" formatCode="0.000000">
                  <c:v>0.70896045719723</c:v>
                </c:pt>
                <c:pt idx="150" formatCode="0.000000">
                  <c:v>0.709025445767822</c:v>
                </c:pt>
                <c:pt idx="151" formatCode="0.000000">
                  <c:v>0.70901988902768798</c:v>
                </c:pt>
                <c:pt idx="152" formatCode="0.000000">
                  <c:v>0.70903836008173393</c:v>
                </c:pt>
                <c:pt idx="153" formatCode="0.000000">
                  <c:v>0.70899206207533305</c:v>
                </c:pt>
                <c:pt idx="154" formatCode="0.000000">
                  <c:v>0.70907845224214616</c:v>
                </c:pt>
                <c:pt idx="155" formatCode="0.000000">
                  <c:v>0.70905483480420295</c:v>
                </c:pt>
                <c:pt idx="156" formatCode="0.000000">
                  <c:v>0.70906947380340513</c:v>
                </c:pt>
                <c:pt idx="157" formatCode="0.000000">
                  <c:v>0.70904156844739707</c:v>
                </c:pt>
                <c:pt idx="158" formatCode="0.000000">
                  <c:v>0.70894539781809218</c:v>
                </c:pt>
                <c:pt idx="159" formatCode="0.000000">
                  <c:v>0.70899100661944525</c:v>
                </c:pt>
                <c:pt idx="160" formatCode="0.000000">
                  <c:v>0.70900329233362513</c:v>
                </c:pt>
                <c:pt idx="161" formatCode="0.000000">
                  <c:v>0.70897955277210312</c:v>
                </c:pt>
                <c:pt idx="162" formatCode="0.000000">
                  <c:v>0.70903624374237884</c:v>
                </c:pt>
                <c:pt idx="163" formatCode="0.000000">
                  <c:v>0.70903302910330201</c:v>
                </c:pt>
                <c:pt idx="164" formatCode="0.000000">
                  <c:v>0.70908460372983195</c:v>
                </c:pt>
                <c:pt idx="165" formatCode="0.000000">
                  <c:v>0.70909721571200601</c:v>
                </c:pt>
                <c:pt idx="166" formatCode="0.000000">
                  <c:v>0.70910492344905107</c:v>
                </c:pt>
                <c:pt idx="167" formatCode="0.000000">
                  <c:v>0.70911037417496492</c:v>
                </c:pt>
                <c:pt idx="168" formatCode="0.000000">
                  <c:v>0.70906362041262594</c:v>
                </c:pt>
                <c:pt idx="169" formatCode="0.000000">
                  <c:v>0.70904044174790493</c:v>
                </c:pt>
                <c:pt idx="170" formatCode="0.000000">
                  <c:v>0.70903587641954324</c:v>
                </c:pt>
                <c:pt idx="171" formatCode="0.000000">
                  <c:v>0.70904638025753097</c:v>
                </c:pt>
                <c:pt idx="172" formatCode="0.000000">
                  <c:v>0.70910144921080909</c:v>
                </c:pt>
                <c:pt idx="173" formatCode="0.000000">
                  <c:v>0.70919236423767296</c:v>
                </c:pt>
                <c:pt idx="174" formatCode="0.000000">
                  <c:v>0.70925229073663887</c:v>
                </c:pt>
                <c:pt idx="175" formatCode="0.000000">
                  <c:v>0.70917777580405494</c:v>
                </c:pt>
                <c:pt idx="176" formatCode="0.000000">
                  <c:v>0.70918917819184502</c:v>
                </c:pt>
                <c:pt idx="177" formatCode="0.000000">
                  <c:v>0.70921471997552299</c:v>
                </c:pt>
                <c:pt idx="178" formatCode="0.000000">
                  <c:v>0.70927585045620012</c:v>
                </c:pt>
                <c:pt idx="179" formatCode="0.000000">
                  <c:v>0.70937505326508821</c:v>
                </c:pt>
                <c:pt idx="180" formatCode="0.000000">
                  <c:v>0.70934824679048814</c:v>
                </c:pt>
                <c:pt idx="181" formatCode="0.000000">
                  <c:v>0.70925239661794792</c:v>
                </c:pt>
                <c:pt idx="182" formatCode="0.000000">
                  <c:v>0.70923083621184813</c:v>
                </c:pt>
                <c:pt idx="183" formatCode="0.000000">
                  <c:v>0.70918125408619914</c:v>
                </c:pt>
                <c:pt idx="184" formatCode="0.000000">
                  <c:v>0.70922485716790495</c:v>
                </c:pt>
                <c:pt idx="185" formatCode="0.000000">
                  <c:v>0.70920069702878219</c:v>
                </c:pt>
                <c:pt idx="186" formatCode="0.000000">
                  <c:v>0.70922858057054095</c:v>
                </c:pt>
                <c:pt idx="187" formatCode="0.000000">
                  <c:v>0.70927694269031505</c:v>
                </c:pt>
                <c:pt idx="188" formatCode="0.000000">
                  <c:v>0.70928842876549403</c:v>
                </c:pt>
                <c:pt idx="189" formatCode="0.000000">
                  <c:v>0.70929508124040208</c:v>
                </c:pt>
                <c:pt idx="190" formatCode="0.000000">
                  <c:v>0.70930722139787805</c:v>
                </c:pt>
                <c:pt idx="191" formatCode="0.000000">
                  <c:v>0.70929296963194888</c:v>
                </c:pt>
                <c:pt idx="192" formatCode="0.000000">
                  <c:v>0.70927864782281702</c:v>
                </c:pt>
                <c:pt idx="193" formatCode="0.000000">
                  <c:v>0.70930041600799809</c:v>
                </c:pt>
                <c:pt idx="194" formatCode="0.000000">
                  <c:v>0.7091721248269498</c:v>
                </c:pt>
                <c:pt idx="195" formatCode="0.000000">
                  <c:v>0.70910900743629013</c:v>
                </c:pt>
                <c:pt idx="196" formatCode="0.000000">
                  <c:v>0.70917632650126206</c:v>
                </c:pt>
                <c:pt idx="197" formatCode="0.000000">
                  <c:v>0.70916188043612804</c:v>
                </c:pt>
                <c:pt idx="198" formatCode="0.000000">
                  <c:v>0.70915101503371014</c:v>
                </c:pt>
                <c:pt idx="199" formatCode="0.000000">
                  <c:v>0.70910464542428908</c:v>
                </c:pt>
                <c:pt idx="200" formatCode="0.000000">
                  <c:v>0.70906952716904503</c:v>
                </c:pt>
                <c:pt idx="201" formatCode="0.000000">
                  <c:v>0.70909313567897514</c:v>
                </c:pt>
                <c:pt idx="202" formatCode="0.000000">
                  <c:v>0.70913384052170303</c:v>
                </c:pt>
                <c:pt idx="203" formatCode="0.000000">
                  <c:v>0.70908856299743284</c:v>
                </c:pt>
                <c:pt idx="204" formatCode="0.000000">
                  <c:v>0.70911956803839304</c:v>
                </c:pt>
                <c:pt idx="205" formatCode="0.000000">
                  <c:v>0.70909277525373204</c:v>
                </c:pt>
                <c:pt idx="206" formatCode="0.000000">
                  <c:v>0.70914966784076805</c:v>
                </c:pt>
                <c:pt idx="207" formatCode="0.000000">
                  <c:v>0.70915124683369013</c:v>
                </c:pt>
                <c:pt idx="208" formatCode="0.000000">
                  <c:v>0.70911111105101599</c:v>
                </c:pt>
                <c:pt idx="209" formatCode="0.000000">
                  <c:v>0.70911900126040395</c:v>
                </c:pt>
                <c:pt idx="210" formatCode="0.000000">
                  <c:v>0.70916110295690593</c:v>
                </c:pt>
                <c:pt idx="211" formatCode="0.000000">
                  <c:v>0.70921772728151899</c:v>
                </c:pt>
                <c:pt idx="212" formatCode="0.000000">
                  <c:v>0.70919907149853523</c:v>
                </c:pt>
                <c:pt idx="213" formatCode="0.000000">
                  <c:v>0.70920293987487404</c:v>
                </c:pt>
                <c:pt idx="214" formatCode="0.000000">
                  <c:v>0.70918635674199093</c:v>
                </c:pt>
                <c:pt idx="215" formatCode="0.000000">
                  <c:v>0.70917902110117415</c:v>
                </c:pt>
                <c:pt idx="216" formatCode="0.000000">
                  <c:v>0.70923376845672292</c:v>
                </c:pt>
                <c:pt idx="217" formatCode="0.000000">
                  <c:v>0.70924241963773405</c:v>
                </c:pt>
                <c:pt idx="218" formatCode="0.000000">
                  <c:v>0.709230288594911</c:v>
                </c:pt>
                <c:pt idx="219" formatCode="0.000000">
                  <c:v>0.70919691532925799</c:v>
                </c:pt>
                <c:pt idx="220" formatCode="0.000000">
                  <c:v>0.7091939782788681</c:v>
                </c:pt>
                <c:pt idx="221" formatCode="0.000000">
                  <c:v>0.70922067052119719</c:v>
                </c:pt>
                <c:pt idx="222" formatCode="0.000000">
                  <c:v>0.70918088023874204</c:v>
                </c:pt>
                <c:pt idx="223" formatCode="0.000000">
                  <c:v>0.70923270650987313</c:v>
                </c:pt>
                <c:pt idx="224" formatCode="0.000000">
                  <c:v>0.70930702150646696</c:v>
                </c:pt>
                <c:pt idx="225" formatCode="0.000000">
                  <c:v>0.70931597356674703</c:v>
                </c:pt>
                <c:pt idx="226" formatCode="0.000000">
                  <c:v>0.70934239030563384</c:v>
                </c:pt>
                <c:pt idx="227" formatCode="0.000000">
                  <c:v>0.70930281404840712</c:v>
                </c:pt>
                <c:pt idx="228" formatCode="0.000000">
                  <c:v>0.70930653983754588</c:v>
                </c:pt>
                <c:pt idx="229" formatCode="0.000000">
                  <c:v>0.70930753092107601</c:v>
                </c:pt>
                <c:pt idx="230" formatCode="0.000000">
                  <c:v>0.70928262353183602</c:v>
                </c:pt>
                <c:pt idx="231" formatCode="0.000000">
                  <c:v>0.70929311153206298</c:v>
                </c:pt>
                <c:pt idx="232" formatCode="0.000000">
                  <c:v>0.70925744852265693</c:v>
                </c:pt>
                <c:pt idx="233" formatCode="0.000000">
                  <c:v>0.70927684664259316</c:v>
                </c:pt>
                <c:pt idx="234" formatCode="0.000000">
                  <c:v>0.70927815112251802</c:v>
                </c:pt>
                <c:pt idx="235" formatCode="0.000000">
                  <c:v>0.70916452181100587</c:v>
                </c:pt>
                <c:pt idx="236" formatCode="0.000000">
                  <c:v>0.70920076770123985</c:v>
                </c:pt>
                <c:pt idx="237" formatCode="0.000000">
                  <c:v>0.70923354524365989</c:v>
                </c:pt>
                <c:pt idx="238" formatCode="0.000000">
                  <c:v>0.70919903128682815</c:v>
                </c:pt>
                <c:pt idx="239" formatCode="0.000000">
                  <c:v>0.70922210060302304</c:v>
                </c:pt>
                <c:pt idx="240" formatCode="0.000000">
                  <c:v>0.70919855455640612</c:v>
                </c:pt>
                <c:pt idx="241" formatCode="0.000000">
                  <c:v>0.70916391726741701</c:v>
                </c:pt>
                <c:pt idx="242" formatCode="0.000000">
                  <c:v>0.70917229084041999</c:v>
                </c:pt>
                <c:pt idx="243" formatCode="0.000000">
                  <c:v>0.70915606207750603</c:v>
                </c:pt>
                <c:pt idx="244" formatCode="0.000000">
                  <c:v>0.70910250430276389</c:v>
                </c:pt>
                <c:pt idx="245" formatCode="0.000000">
                  <c:v>0.70907565432733211</c:v>
                </c:pt>
                <c:pt idx="246" formatCode="0.000000">
                  <c:v>0.70901281949864603</c:v>
                </c:pt>
                <c:pt idx="247" formatCode="0.000000">
                  <c:v>0.70899909229453217</c:v>
                </c:pt>
                <c:pt idx="248" formatCode="0.000000">
                  <c:v>0.70900920231536912</c:v>
                </c:pt>
                <c:pt idx="249" formatCode="0.000000">
                  <c:v>0.70905446396956895</c:v>
                </c:pt>
                <c:pt idx="250" formatCode="0.000000">
                  <c:v>0.70905789717681311</c:v>
                </c:pt>
                <c:pt idx="251" formatCode="0.000000">
                  <c:v>0.70897976624509518</c:v>
                </c:pt>
                <c:pt idx="252" formatCode="0.000000">
                  <c:v>0.70895748412608095</c:v>
                </c:pt>
                <c:pt idx="253" formatCode="0.000000">
                  <c:v>0.70894012863130107</c:v>
                </c:pt>
                <c:pt idx="254" formatCode="0.000000">
                  <c:v>0.70890715924865699</c:v>
                </c:pt>
                <c:pt idx="255" formatCode="0.000000">
                  <c:v>0.70892763487191801</c:v>
                </c:pt>
                <c:pt idx="256" formatCode="0.000000">
                  <c:v>0.70898885743207118</c:v>
                </c:pt>
                <c:pt idx="257" formatCode="0.000000">
                  <c:v>0.70898051178309507</c:v>
                </c:pt>
                <c:pt idx="258" formatCode="0.000000">
                  <c:v>0.70893822646565308</c:v>
                </c:pt>
                <c:pt idx="259" formatCode="0.000000">
                  <c:v>0.70896498579834588</c:v>
                </c:pt>
                <c:pt idx="260" formatCode="0.000000">
                  <c:v>0.70900145878584309</c:v>
                </c:pt>
                <c:pt idx="261" formatCode="0.000000">
                  <c:v>0.70902030049314113</c:v>
                </c:pt>
                <c:pt idx="262" formatCode="0.000000">
                  <c:v>0.70900829353065908</c:v>
                </c:pt>
                <c:pt idx="263" formatCode="0.000000">
                  <c:v>0.70892991784721204</c:v>
                </c:pt>
                <c:pt idx="264" formatCode="0.000000">
                  <c:v>0.70899693583940604</c:v>
                </c:pt>
                <c:pt idx="265" formatCode="0.000000">
                  <c:v>0.70902630220773</c:v>
                </c:pt>
                <c:pt idx="266" formatCode="0.000000">
                  <c:v>0.70900895275561504</c:v>
                </c:pt>
                <c:pt idx="267" formatCode="0.000000">
                  <c:v>0.70906209128958708</c:v>
                </c:pt>
                <c:pt idx="268" formatCode="0.000000">
                  <c:v>0.70901452904368401</c:v>
                </c:pt>
                <c:pt idx="269" formatCode="0.000000">
                  <c:v>0.70902225841814515</c:v>
                </c:pt>
                <c:pt idx="270" formatCode="0.000000">
                  <c:v>0.70897698720938795</c:v>
                </c:pt>
                <c:pt idx="271" formatCode="0.000000">
                  <c:v>0.70900036479229689</c:v>
                </c:pt>
                <c:pt idx="272" formatCode="0.000000">
                  <c:v>0.70909994675162902</c:v>
                </c:pt>
                <c:pt idx="273" formatCode="0.000000">
                  <c:v>0.70912804700297005</c:v>
                </c:pt>
                <c:pt idx="274" formatCode="0.000000">
                  <c:v>0.70915366385158007</c:v>
                </c:pt>
                <c:pt idx="275" formatCode="0.000000">
                  <c:v>0.70920980848590709</c:v>
                </c:pt>
                <c:pt idx="276" formatCode="0.000000">
                  <c:v>0.70911668703528397</c:v>
                </c:pt>
                <c:pt idx="277" formatCode="0.000000">
                  <c:v>0.70913603177398299</c:v>
                </c:pt>
                <c:pt idx="278" formatCode="0.000000">
                  <c:v>0.70914766357739412</c:v>
                </c:pt>
                <c:pt idx="279" formatCode="0.000000">
                  <c:v>0.7091610675095531</c:v>
                </c:pt>
                <c:pt idx="280" formatCode="0.000000">
                  <c:v>0.70917424806508711</c:v>
                </c:pt>
                <c:pt idx="281" formatCode="0.000000">
                  <c:v>0.70914239576319504</c:v>
                </c:pt>
                <c:pt idx="282" formatCode="0.000000">
                  <c:v>0.709158709994817</c:v>
                </c:pt>
                <c:pt idx="283" formatCode="0.000000">
                  <c:v>0.70920332772961991</c:v>
                </c:pt>
                <c:pt idx="284" formatCode="0.000000">
                  <c:v>0.70928095777146494</c:v>
                </c:pt>
                <c:pt idx="285" formatCode="0.000000">
                  <c:v>0.7092096530357912</c:v>
                </c:pt>
                <c:pt idx="286" formatCode="0.000000">
                  <c:v>0.70914043349060218</c:v>
                </c:pt>
                <c:pt idx="287" formatCode="0.000000">
                  <c:v>0.70912439381134496</c:v>
                </c:pt>
                <c:pt idx="288" formatCode="0.000000">
                  <c:v>0.70913318673808201</c:v>
                </c:pt>
                <c:pt idx="289" formatCode="0.000000">
                  <c:v>0.70921585204319426</c:v>
                </c:pt>
                <c:pt idx="290" formatCode="0.000000">
                  <c:v>0.70921244579251386</c:v>
                </c:pt>
                <c:pt idx="291" formatCode="0.000000">
                  <c:v>0.70916349413854995</c:v>
                </c:pt>
                <c:pt idx="292" formatCode="0.000000">
                  <c:v>0.70913491732526202</c:v>
                </c:pt>
                <c:pt idx="293" formatCode="0.000000">
                  <c:v>0.70910981608042623</c:v>
                </c:pt>
                <c:pt idx="294" formatCode="0.000000">
                  <c:v>0.70906218257903797</c:v>
                </c:pt>
                <c:pt idx="295" formatCode="0.000000">
                  <c:v>0.70907956276479611</c:v>
                </c:pt>
                <c:pt idx="296" formatCode="0.000000">
                  <c:v>0.70906205817743184</c:v>
                </c:pt>
                <c:pt idx="297" formatCode="0.000000">
                  <c:v>0.70908123251284516</c:v>
                </c:pt>
                <c:pt idx="298" formatCode="0.000000">
                  <c:v>0.709082948553304</c:v>
                </c:pt>
                <c:pt idx="299" formatCode="0.000000">
                  <c:v>0.70913932798622592</c:v>
                </c:pt>
                <c:pt idx="300" formatCode="0.000000">
                  <c:v>0.70911682419454303</c:v>
                </c:pt>
                <c:pt idx="301" formatCode="0.000000">
                  <c:v>0.70913276987804785</c:v>
                </c:pt>
                <c:pt idx="302" formatCode="0.000000">
                  <c:v>0.70913707121668501</c:v>
                </c:pt>
                <c:pt idx="303" formatCode="0.000000">
                  <c:v>0.70910407715661405</c:v>
                </c:pt>
                <c:pt idx="304" formatCode="0.000000">
                  <c:v>0.70909663394719313</c:v>
                </c:pt>
                <c:pt idx="305" formatCode="0.000000">
                  <c:v>0.70909163653834018</c:v>
                </c:pt>
                <c:pt idx="306" formatCode="0.000000">
                  <c:v>0.70909132599531</c:v>
                </c:pt>
                <c:pt idx="307" formatCode="0.000000">
                  <c:v>0.70909857638891816</c:v>
                </c:pt>
                <c:pt idx="308" formatCode="0.000000">
                  <c:v>0.7091995514904581</c:v>
                </c:pt>
                <c:pt idx="309" formatCode="0.000000">
                  <c:v>0.70917712852390702</c:v>
                </c:pt>
                <c:pt idx="310" formatCode="0.000000">
                  <c:v>0.70910189246597821</c:v>
                </c:pt>
                <c:pt idx="311" formatCode="0.000000">
                  <c:v>0.70906360301413507</c:v>
                </c:pt>
                <c:pt idx="312" formatCode="0.000000">
                  <c:v>0.70908231287555801</c:v>
                </c:pt>
                <c:pt idx="313" formatCode="0.000000">
                  <c:v>0.70910720409885508</c:v>
                </c:pt>
                <c:pt idx="314" formatCode="0.000000">
                  <c:v>0.70909431907322495</c:v>
                </c:pt>
                <c:pt idx="315" formatCode="0.000000">
                  <c:v>0.70912946522049214</c:v>
                </c:pt>
                <c:pt idx="316" formatCode="0.000000">
                  <c:v>0.70912218581395781</c:v>
                </c:pt>
                <c:pt idx="317" formatCode="0.000000">
                  <c:v>0.70917408232268409</c:v>
                </c:pt>
                <c:pt idx="318" formatCode="0.000000">
                  <c:v>0.70916810063091784</c:v>
                </c:pt>
                <c:pt idx="319" formatCode="0.000000">
                  <c:v>0.70915861428449922</c:v>
                </c:pt>
                <c:pt idx="320" formatCode="0.000000">
                  <c:v>0.70910313927898805</c:v>
                </c:pt>
                <c:pt idx="321" formatCode="0.000000">
                  <c:v>0.70912303327242709</c:v>
                </c:pt>
                <c:pt idx="322" formatCode="0.000000">
                  <c:v>0.70909044592477311</c:v>
                </c:pt>
                <c:pt idx="323" formatCode="0.000000">
                  <c:v>0.70903072811733092</c:v>
                </c:pt>
                <c:pt idx="324" formatCode="0.000000">
                  <c:v>0.7090179434451771</c:v>
                </c:pt>
                <c:pt idx="325" formatCode="0.000000">
                  <c:v>0.70898951917295594</c:v>
                </c:pt>
                <c:pt idx="326" formatCode="0.000000">
                  <c:v>0.70895318824411302</c:v>
                </c:pt>
                <c:pt idx="327" formatCode="0.000000">
                  <c:v>0.708946381651681</c:v>
                </c:pt>
                <c:pt idx="328" formatCode="0.000000">
                  <c:v>0.70900998252385006</c:v>
                </c:pt>
                <c:pt idx="329" formatCode="0.000000">
                  <c:v>0.70896899391402302</c:v>
                </c:pt>
                <c:pt idx="330" formatCode="0.000000">
                  <c:v>0.70900477151569108</c:v>
                </c:pt>
                <c:pt idx="331" formatCode="0.000000">
                  <c:v>0.70902996167023602</c:v>
                </c:pt>
                <c:pt idx="332" formatCode="0.000000">
                  <c:v>0.70907461659894122</c:v>
                </c:pt>
                <c:pt idx="333" formatCode="0.000000">
                  <c:v>0.70911340527785893</c:v>
                </c:pt>
                <c:pt idx="334" formatCode="0.000000">
                  <c:v>0.70909446465274095</c:v>
                </c:pt>
                <c:pt idx="335" formatCode="0.000000">
                  <c:v>0.70907547954409922</c:v>
                </c:pt>
                <c:pt idx="336" formatCode="0.000000">
                  <c:v>0.709018299221435</c:v>
                </c:pt>
                <c:pt idx="337" formatCode="0.000000">
                  <c:v>0.70890262668301118</c:v>
                </c:pt>
                <c:pt idx="338" formatCode="0.000000">
                  <c:v>0.70883669463838506</c:v>
                </c:pt>
                <c:pt idx="339" formatCode="0.000000">
                  <c:v>0.70886109040985312</c:v>
                </c:pt>
                <c:pt idx="340" formatCode="0.000000">
                  <c:v>0.70889869647893422</c:v>
                </c:pt>
                <c:pt idx="341" formatCode="0.000000">
                  <c:v>0.70896499132999302</c:v>
                </c:pt>
                <c:pt idx="342" formatCode="0.000000">
                  <c:v>0.70897435709718015</c:v>
                </c:pt>
                <c:pt idx="343" formatCode="0.000000">
                  <c:v>0.70899108405250311</c:v>
                </c:pt>
                <c:pt idx="344" formatCode="0.000000">
                  <c:v>0.70902516532180804</c:v>
                </c:pt>
                <c:pt idx="345" formatCode="0.000000">
                  <c:v>0.70904354544316905</c:v>
                </c:pt>
                <c:pt idx="346" formatCode="0.000000">
                  <c:v>0.7090628729835341</c:v>
                </c:pt>
                <c:pt idx="347" formatCode="0.000000">
                  <c:v>0.70904440402710411</c:v>
                </c:pt>
                <c:pt idx="348" formatCode="0.000000">
                  <c:v>0.70908463602479621</c:v>
                </c:pt>
                <c:pt idx="349" formatCode="0.000000">
                  <c:v>0.70906514490918404</c:v>
                </c:pt>
                <c:pt idx="350" formatCode="0.000000">
                  <c:v>0.70910471797143404</c:v>
                </c:pt>
                <c:pt idx="351" formatCode="0.000000">
                  <c:v>0.70907269843921505</c:v>
                </c:pt>
                <c:pt idx="352" formatCode="0.000000">
                  <c:v>0.70902877551353416</c:v>
                </c:pt>
                <c:pt idx="353" formatCode="0.000000">
                  <c:v>0.70899106823739011</c:v>
                </c:pt>
                <c:pt idx="354" formatCode="0.000000">
                  <c:v>0.70893861306974015</c:v>
                </c:pt>
                <c:pt idx="355" formatCode="0.000000">
                  <c:v>0.7089192026940182</c:v>
                </c:pt>
                <c:pt idx="356" formatCode="0.000000">
                  <c:v>0.70896223211499609</c:v>
                </c:pt>
                <c:pt idx="357" formatCode="0.000000">
                  <c:v>0.70899712882098798</c:v>
                </c:pt>
                <c:pt idx="358" formatCode="0.000000">
                  <c:v>0.70909219189472084</c:v>
                </c:pt>
                <c:pt idx="359" formatCode="0.000000">
                  <c:v>0.70909423040073816</c:v>
                </c:pt>
                <c:pt idx="360" formatCode="0.000000">
                  <c:v>0.70912969124750214</c:v>
                </c:pt>
                <c:pt idx="361" formatCode="0.000000">
                  <c:v>0.70910820179129896</c:v>
                </c:pt>
                <c:pt idx="362" formatCode="0.000000">
                  <c:v>0.70906573674382811</c:v>
                </c:pt>
                <c:pt idx="363" formatCode="0.000000">
                  <c:v>0.70905210451522893</c:v>
                </c:pt>
                <c:pt idx="364" formatCode="0.000000">
                  <c:v>0.70902117964294098</c:v>
                </c:pt>
                <c:pt idx="365" formatCode="0.000000">
                  <c:v>0.70902573003823111</c:v>
                </c:pt>
                <c:pt idx="366" formatCode="0.000000">
                  <c:v>0.70899911567912122</c:v>
                </c:pt>
                <c:pt idx="367" formatCode="0.000000">
                  <c:v>0.70895579481307314</c:v>
                </c:pt>
                <c:pt idx="368" formatCode="0.000000">
                  <c:v>0.70902201064443815</c:v>
                </c:pt>
                <c:pt idx="369" formatCode="0.000000">
                  <c:v>0.70904140078954314</c:v>
                </c:pt>
                <c:pt idx="370" formatCode="0.000000">
                  <c:v>0.70900609999448805</c:v>
                </c:pt>
                <c:pt idx="371" formatCode="0.000000">
                  <c:v>0.7089639947160099</c:v>
                </c:pt>
                <c:pt idx="372" formatCode="0.000000">
                  <c:v>0.70898195128894403</c:v>
                </c:pt>
                <c:pt idx="373" formatCode="0.000000">
                  <c:v>0.70904350488348111</c:v>
                </c:pt>
                <c:pt idx="374" formatCode="0.000000">
                  <c:v>0.70906227389924092</c:v>
                </c:pt>
                <c:pt idx="375" formatCode="0.000000">
                  <c:v>0.70911788622935501</c:v>
                </c:pt>
                <c:pt idx="376" formatCode="0.000000">
                  <c:v>0.70913066493265586</c:v>
                </c:pt>
                <c:pt idx="377" formatCode="0.000000">
                  <c:v>0.70910508106121084</c:v>
                </c:pt>
                <c:pt idx="378" formatCode="0.000000">
                  <c:v>0.70907056823922499</c:v>
                </c:pt>
                <c:pt idx="379" formatCode="0.000000">
                  <c:v>0.70902338631776396</c:v>
                </c:pt>
                <c:pt idx="380" formatCode="0.000000">
                  <c:v>0.70905096161793391</c:v>
                </c:pt>
                <c:pt idx="381" formatCode="0.000000">
                  <c:v>0.70905409047366508</c:v>
                </c:pt>
                <c:pt idx="382" formatCode="0.000000">
                  <c:v>0.70906315167499301</c:v>
                </c:pt>
                <c:pt idx="383" formatCode="0.000000">
                  <c:v>0.70906753788306598</c:v>
                </c:pt>
                <c:pt idx="384" formatCode="0.000000">
                  <c:v>0.70908278852497697</c:v>
                </c:pt>
                <c:pt idx="385" formatCode="0.000000">
                  <c:v>0.70908111713272903</c:v>
                </c:pt>
                <c:pt idx="386" formatCode="0.000000">
                  <c:v>0.70907004592789702</c:v>
                </c:pt>
                <c:pt idx="387" formatCode="0.000000">
                  <c:v>0.709050433941952</c:v>
                </c:pt>
                <c:pt idx="388" formatCode="0.000000">
                  <c:v>0.70908066050714502</c:v>
                </c:pt>
                <c:pt idx="389" formatCode="0.000000">
                  <c:v>0.70900508320573907</c:v>
                </c:pt>
                <c:pt idx="390" formatCode="0.000000">
                  <c:v>0.70898593568695201</c:v>
                </c:pt>
                <c:pt idx="391" formatCode="0.000000">
                  <c:v>0.70902972226086214</c:v>
                </c:pt>
                <c:pt idx="392" formatCode="0.000000">
                  <c:v>0.70907594248086414</c:v>
                </c:pt>
                <c:pt idx="393" formatCode="0.000000">
                  <c:v>0.70901194262527811</c:v>
                </c:pt>
                <c:pt idx="394" formatCode="0.000000">
                  <c:v>0.70901892933231392</c:v>
                </c:pt>
                <c:pt idx="395" formatCode="0.000000">
                  <c:v>0.70905239146252796</c:v>
                </c:pt>
                <c:pt idx="396" formatCode="0.000000">
                  <c:v>0.70904351990038517</c:v>
                </c:pt>
                <c:pt idx="397" formatCode="0.000000">
                  <c:v>0.70904795337443816</c:v>
                </c:pt>
                <c:pt idx="398" formatCode="0.000000">
                  <c:v>0.70901249944450695</c:v>
                </c:pt>
                <c:pt idx="399" formatCode="0.000000">
                  <c:v>0.70898963797790404</c:v>
                </c:pt>
                <c:pt idx="400" formatCode="0.000000">
                  <c:v>0.70891917539737204</c:v>
                </c:pt>
                <c:pt idx="401" formatCode="0.000000">
                  <c:v>0.70896714034101993</c:v>
                </c:pt>
                <c:pt idx="402" formatCode="0.000000">
                  <c:v>0.70900156692520599</c:v>
                </c:pt>
                <c:pt idx="403" formatCode="0.000000">
                  <c:v>0.7090288555746862</c:v>
                </c:pt>
                <c:pt idx="404" formatCode="0.000000">
                  <c:v>0.7089559343528401</c:v>
                </c:pt>
                <c:pt idx="405" formatCode="0.000000">
                  <c:v>0.70889948561978322</c:v>
                </c:pt>
                <c:pt idx="406" formatCode="0.000000">
                  <c:v>0.70875297937452908</c:v>
                </c:pt>
                <c:pt idx="407" formatCode="0.000000">
                  <c:v>0.7086227237023649</c:v>
                </c:pt>
                <c:pt idx="408" formatCode="0.000000">
                  <c:v>0.70851182337481311</c:v>
                </c:pt>
                <c:pt idx="409" formatCode="0.000000">
                  <c:v>0.708536808918109</c:v>
                </c:pt>
                <c:pt idx="410" formatCode="0.000000">
                  <c:v>0.70862488570105697</c:v>
                </c:pt>
                <c:pt idx="411" formatCode="0.000000">
                  <c:v>0.70866865815123603</c:v>
                </c:pt>
                <c:pt idx="412" formatCode="0.000000">
                  <c:v>0.70874212332791597</c:v>
                </c:pt>
                <c:pt idx="413" formatCode="0.000000">
                  <c:v>0.70878516362184307</c:v>
                </c:pt>
                <c:pt idx="414" formatCode="0.000000">
                  <c:v>0.70885706336187615</c:v>
                </c:pt>
                <c:pt idx="415" formatCode="0.000000">
                  <c:v>0.70879859295300218</c:v>
                </c:pt>
                <c:pt idx="416" formatCode="0.000000">
                  <c:v>0.70869568310084119</c:v>
                </c:pt>
                <c:pt idx="417" formatCode="0.000000">
                  <c:v>0.70869920560275612</c:v>
                </c:pt>
                <c:pt idx="418" formatCode="0.000000">
                  <c:v>0.70869459020742309</c:v>
                </c:pt>
                <c:pt idx="419" formatCode="0.000000">
                  <c:v>0.70869199536567906</c:v>
                </c:pt>
                <c:pt idx="420" formatCode="0.000000">
                  <c:v>0.70867559723607521</c:v>
                </c:pt>
                <c:pt idx="421" formatCode="0.000000">
                  <c:v>0.70875988688104807</c:v>
                </c:pt>
                <c:pt idx="422" formatCode="0.000000">
                  <c:v>0.70865585370986406</c:v>
                </c:pt>
                <c:pt idx="423" formatCode="0.000000">
                  <c:v>0.70862894518427211</c:v>
                </c:pt>
                <c:pt idx="424" formatCode="0.000000">
                  <c:v>0.70857093416304495</c:v>
                </c:pt>
                <c:pt idx="425" formatCode="0.000000">
                  <c:v>0.70866145071782205</c:v>
                </c:pt>
                <c:pt idx="426" formatCode="0.000000">
                  <c:v>0.70867204278406304</c:v>
                </c:pt>
                <c:pt idx="427" formatCode="0.000000">
                  <c:v>0.70878015294720798</c:v>
                </c:pt>
                <c:pt idx="428" formatCode="0.000000">
                  <c:v>0.70890567298857432</c:v>
                </c:pt>
                <c:pt idx="429" formatCode="0.000000">
                  <c:v>0.70900211223628007</c:v>
                </c:pt>
                <c:pt idx="430" formatCode="0.000000">
                  <c:v>0.70901281419096596</c:v>
                </c:pt>
                <c:pt idx="431" formatCode="0.000000">
                  <c:v>0.70894341832647423</c:v>
                </c:pt>
                <c:pt idx="432" formatCode="0.000000">
                  <c:v>0.70887496514172199</c:v>
                </c:pt>
                <c:pt idx="433" formatCode="0.000000">
                  <c:v>0.7088478970057962</c:v>
                </c:pt>
                <c:pt idx="434" formatCode="0.000000">
                  <c:v>0.70879744303983616</c:v>
                </c:pt>
                <c:pt idx="435" formatCode="0.000000">
                  <c:v>0.70878550365789528</c:v>
                </c:pt>
                <c:pt idx="436" formatCode="0.000000">
                  <c:v>0.70877290950597205</c:v>
                </c:pt>
                <c:pt idx="437" formatCode="0.000000">
                  <c:v>0.70882587588244494</c:v>
                </c:pt>
                <c:pt idx="438" formatCode="0.000000">
                  <c:v>0.7087988443552401</c:v>
                </c:pt>
                <c:pt idx="439" formatCode="0.000000">
                  <c:v>0.70877479801648413</c:v>
                </c:pt>
                <c:pt idx="440" formatCode="0.000000">
                  <c:v>0.70884705062783315</c:v>
                </c:pt>
                <c:pt idx="441" formatCode="0.000000">
                  <c:v>0.70892678036594192</c:v>
                </c:pt>
                <c:pt idx="442" formatCode="0.000000">
                  <c:v>0.70894197580199303</c:v>
                </c:pt>
                <c:pt idx="443" formatCode="0.000000">
                  <c:v>0.70897846051059621</c:v>
                </c:pt>
                <c:pt idx="444" formatCode="0.000000">
                  <c:v>0.70893711624562705</c:v>
                </c:pt>
                <c:pt idx="445" formatCode="0.000000">
                  <c:v>0.70895257592745686</c:v>
                </c:pt>
                <c:pt idx="446" formatCode="0.000000">
                  <c:v>0.70890801285377525</c:v>
                </c:pt>
                <c:pt idx="447" formatCode="0.000000">
                  <c:v>0.70891747026068908</c:v>
                </c:pt>
                <c:pt idx="448" formatCode="0.000000">
                  <c:v>0.7088892450288411</c:v>
                </c:pt>
                <c:pt idx="449" formatCode="0.000000">
                  <c:v>0.70883044815672802</c:v>
                </c:pt>
                <c:pt idx="450" formatCode="0.000000">
                  <c:v>0.70892162234901024</c:v>
                </c:pt>
                <c:pt idx="451" formatCode="0.000000">
                  <c:v>0.70887296575285785</c:v>
                </c:pt>
                <c:pt idx="452" formatCode="0.000000">
                  <c:v>0.70889228771597801</c:v>
                </c:pt>
                <c:pt idx="453" formatCode="0.000000">
                  <c:v>0.70884533294689822</c:v>
                </c:pt>
                <c:pt idx="454" formatCode="0.000000">
                  <c:v>0.70882897424475411</c:v>
                </c:pt>
                <c:pt idx="455" formatCode="0.000000">
                  <c:v>0.70878309405543205</c:v>
                </c:pt>
                <c:pt idx="456" formatCode="0.000000">
                  <c:v>0.70877048762108019</c:v>
                </c:pt>
                <c:pt idx="457" formatCode="0.000000">
                  <c:v>0.70876874164104298</c:v>
                </c:pt>
                <c:pt idx="458" formatCode="0.000000">
                  <c:v>0.70874446572404903</c:v>
                </c:pt>
                <c:pt idx="459" formatCode="0.000000">
                  <c:v>0.70874562534654006</c:v>
                </c:pt>
                <c:pt idx="460" formatCode="0.000000">
                  <c:v>0.70873562899787812</c:v>
                </c:pt>
                <c:pt idx="461" formatCode="0.000000">
                  <c:v>0.70866516211224484</c:v>
                </c:pt>
                <c:pt idx="462" formatCode="0.000000">
                  <c:v>0.70869466624922806</c:v>
                </c:pt>
                <c:pt idx="463" formatCode="0.000000">
                  <c:v>0.70870549631578827</c:v>
                </c:pt>
                <c:pt idx="464" formatCode="0.000000">
                  <c:v>0.70869971489558725</c:v>
                </c:pt>
                <c:pt idx="465" formatCode="0.000000">
                  <c:v>0.70867126478708808</c:v>
                </c:pt>
                <c:pt idx="466" formatCode="0.000000">
                  <c:v>0.70861531207086714</c:v>
                </c:pt>
                <c:pt idx="467" formatCode="0.000000">
                  <c:v>0.70856195577844194</c:v>
                </c:pt>
                <c:pt idx="468" formatCode="0.000000">
                  <c:v>0.70849823740293305</c:v>
                </c:pt>
                <c:pt idx="469" formatCode="0.000000">
                  <c:v>0.708500667647737</c:v>
                </c:pt>
                <c:pt idx="470" formatCode="0.000000">
                  <c:v>0.70853874396779093</c:v>
                </c:pt>
                <c:pt idx="471" formatCode="0.000000">
                  <c:v>0.70849959586108702</c:v>
                </c:pt>
                <c:pt idx="472" formatCode="0.000000">
                  <c:v>0.70851399309818508</c:v>
                </c:pt>
                <c:pt idx="473" formatCode="0.000000">
                  <c:v>0.70849806887961997</c:v>
                </c:pt>
                <c:pt idx="474" formatCode="0.000000">
                  <c:v>0.70852552857281104</c:v>
                </c:pt>
                <c:pt idx="475" formatCode="0.000000">
                  <c:v>0.708538644120151</c:v>
                </c:pt>
                <c:pt idx="476" formatCode="0.000000">
                  <c:v>0.70857765855268995</c:v>
                </c:pt>
                <c:pt idx="477" formatCode="0.000000">
                  <c:v>0.70857033990083096</c:v>
                </c:pt>
                <c:pt idx="478" formatCode="0.000000">
                  <c:v>0.70860749947569113</c:v>
                </c:pt>
                <c:pt idx="479" formatCode="0.000000">
                  <c:v>0.70857476258513208</c:v>
                </c:pt>
                <c:pt idx="480" formatCode="0.000000">
                  <c:v>0.70857370671239284</c:v>
                </c:pt>
                <c:pt idx="481" formatCode="0.000000">
                  <c:v>0.70859040246148719</c:v>
                </c:pt>
                <c:pt idx="482" formatCode="0.000000">
                  <c:v>0.70859731833598505</c:v>
                </c:pt>
                <c:pt idx="483" formatCode="0.000000">
                  <c:v>0.70853988656526201</c:v>
                </c:pt>
                <c:pt idx="484" formatCode="0.000000">
                  <c:v>0.70850650704192286</c:v>
                </c:pt>
                <c:pt idx="485" formatCode="0.000000">
                  <c:v>0.70844249435546702</c:v>
                </c:pt>
                <c:pt idx="486" formatCode="0.000000">
                  <c:v>0.70848755652552109</c:v>
                </c:pt>
                <c:pt idx="487" formatCode="0.000000">
                  <c:v>0.70855307044103</c:v>
                </c:pt>
                <c:pt idx="488" formatCode="0.000000">
                  <c:v>0.70859146043345611</c:v>
                </c:pt>
                <c:pt idx="489" formatCode="0.000000">
                  <c:v>0.70861541582686005</c:v>
                </c:pt>
                <c:pt idx="490" formatCode="0.000000">
                  <c:v>0.70863137356989425</c:v>
                </c:pt>
                <c:pt idx="491" formatCode="0.000000">
                  <c:v>0.7086121600643599</c:v>
                </c:pt>
                <c:pt idx="492" formatCode="0.000000">
                  <c:v>0.70863076343343012</c:v>
                </c:pt>
                <c:pt idx="493" formatCode="0.000000">
                  <c:v>0.70868312568052905</c:v>
                </c:pt>
                <c:pt idx="494" formatCode="0.000000">
                  <c:v>0.70870259759682708</c:v>
                </c:pt>
                <c:pt idx="495" formatCode="0.000000">
                  <c:v>0.70871717858774397</c:v>
                </c:pt>
                <c:pt idx="496" formatCode="0.000000">
                  <c:v>0.70862871950256412</c:v>
                </c:pt>
                <c:pt idx="497" formatCode="0.000000">
                  <c:v>0.70859157186526889</c:v>
                </c:pt>
                <c:pt idx="498" formatCode="0.000000">
                  <c:v>0.70854353426235184</c:v>
                </c:pt>
                <c:pt idx="499" formatCode="0.000000">
                  <c:v>0.70850486606841812</c:v>
                </c:pt>
                <c:pt idx="500" formatCode="0.000000">
                  <c:v>0.70852128984046492</c:v>
                </c:pt>
                <c:pt idx="501" formatCode="0.000000">
                  <c:v>0.70853893810802704</c:v>
                </c:pt>
                <c:pt idx="502" formatCode="0.000000">
                  <c:v>0.7085550921916961</c:v>
                </c:pt>
                <c:pt idx="503" formatCode="0.000000">
                  <c:v>0.70854035363520307</c:v>
                </c:pt>
                <c:pt idx="504" formatCode="0.000000">
                  <c:v>0.70852415699206583</c:v>
                </c:pt>
                <c:pt idx="505" formatCode="0.000000">
                  <c:v>0.70851725553456202</c:v>
                </c:pt>
                <c:pt idx="506" formatCode="0.000000">
                  <c:v>0.70857274909112489</c:v>
                </c:pt>
                <c:pt idx="507" formatCode="0.000000">
                  <c:v>0.70851930263769403</c:v>
                </c:pt>
                <c:pt idx="508" formatCode="0.000000">
                  <c:v>0.70839824956852615</c:v>
                </c:pt>
                <c:pt idx="509" formatCode="0.000000">
                  <c:v>0.70833591320329614</c:v>
                </c:pt>
                <c:pt idx="510" formatCode="0.000000">
                  <c:v>0.70836808303672594</c:v>
                </c:pt>
                <c:pt idx="511" formatCode="0.000000">
                  <c:v>0.70832541400996807</c:v>
                </c:pt>
                <c:pt idx="512" formatCode="0.000000">
                  <c:v>0.70829612835793487</c:v>
                </c:pt>
                <c:pt idx="513" formatCode="0.000000">
                  <c:v>0.7081838120768541</c:v>
                </c:pt>
                <c:pt idx="514" formatCode="0.000000">
                  <c:v>0.70809747536855117</c:v>
                </c:pt>
                <c:pt idx="515" formatCode="0.000000">
                  <c:v>0.70795085568683114</c:v>
                </c:pt>
                <c:pt idx="516" formatCode="0.000000">
                  <c:v>0.70791332653912509</c:v>
                </c:pt>
                <c:pt idx="517" formatCode="0.000000">
                  <c:v>0.70789497877016705</c:v>
                </c:pt>
                <c:pt idx="518" formatCode="0.000000">
                  <c:v>0.70774087113109418</c:v>
                </c:pt>
                <c:pt idx="519" formatCode="0.000000">
                  <c:v>0.70765311565657718</c:v>
                </c:pt>
                <c:pt idx="520" formatCode="0.000000">
                  <c:v>0.70763230508289798</c:v>
                </c:pt>
                <c:pt idx="521" formatCode="0.000000">
                  <c:v>0.70746391106942197</c:v>
                </c:pt>
                <c:pt idx="522" formatCode="0.000000">
                  <c:v>0.70721941235576713</c:v>
                </c:pt>
                <c:pt idx="523" formatCode="0.000000">
                  <c:v>0.70710882853082813</c:v>
                </c:pt>
                <c:pt idx="524" formatCode="0.000000">
                  <c:v>0.70696785261673512</c:v>
                </c:pt>
                <c:pt idx="525" formatCode="0.000000">
                  <c:v>0.70676657508249296</c:v>
                </c:pt>
                <c:pt idx="526" formatCode="0.000000">
                  <c:v>0.70664576429949222</c:v>
                </c:pt>
                <c:pt idx="527" formatCode="0.000000">
                  <c:v>0.70651615756239394</c:v>
                </c:pt>
                <c:pt idx="528" formatCode="0.000000">
                  <c:v>0.70626593413946503</c:v>
                </c:pt>
                <c:pt idx="529" formatCode="0.000000">
                  <c:v>0.7062163191036489</c:v>
                </c:pt>
                <c:pt idx="530" formatCode="0.000000">
                  <c:v>0.70607665964363209</c:v>
                </c:pt>
                <c:pt idx="531" formatCode="0.000000">
                  <c:v>0.705936688614205</c:v>
                </c:pt>
                <c:pt idx="532" formatCode="0.000000">
                  <c:v>0.705816839894855</c:v>
                </c:pt>
                <c:pt idx="533" formatCode="0.000000">
                  <c:v>0.70567766762389728</c:v>
                </c:pt>
                <c:pt idx="534" formatCode="0.000000">
                  <c:v>0.70550389461065999</c:v>
                </c:pt>
                <c:pt idx="535" formatCode="0.000000">
                  <c:v>0.70524689236429317</c:v>
                </c:pt>
                <c:pt idx="536" formatCode="0.000000">
                  <c:v>0.70501191646008521</c:v>
                </c:pt>
                <c:pt idx="537" formatCode="0.000000">
                  <c:v>0.70490999464816906</c:v>
                </c:pt>
                <c:pt idx="538" formatCode="0.000000">
                  <c:v>0.70478490321423104</c:v>
                </c:pt>
                <c:pt idx="539" formatCode="0.000000">
                  <c:v>0.70467519010789315</c:v>
                </c:pt>
                <c:pt idx="540" formatCode="0.000000">
                  <c:v>0.70455581852213911</c:v>
                </c:pt>
                <c:pt idx="541" formatCode="0.000000">
                  <c:v>0.70443941658646714</c:v>
                </c:pt>
                <c:pt idx="542" formatCode="0.000000">
                  <c:v>0.70434767241960816</c:v>
                </c:pt>
                <c:pt idx="543" formatCode="0.000000">
                  <c:v>0.70427793319922904</c:v>
                </c:pt>
                <c:pt idx="544" formatCode="0.000000">
                  <c:v>0.70419245766423411</c:v>
                </c:pt>
                <c:pt idx="545" formatCode="0.000000">
                  <c:v>0.70407999635195195</c:v>
                </c:pt>
                <c:pt idx="546" formatCode="0.000000">
                  <c:v>0.70404290655899915</c:v>
                </c:pt>
                <c:pt idx="547" formatCode="0.000000">
                  <c:v>0.7039696623450431</c:v>
                </c:pt>
                <c:pt idx="548" formatCode="0.000000">
                  <c:v>0.70389403135415618</c:v>
                </c:pt>
                <c:pt idx="549" formatCode="0.000000">
                  <c:v>0.7038872860295321</c:v>
                </c:pt>
                <c:pt idx="550" formatCode="0.000000">
                  <c:v>0.70385231844543505</c:v>
                </c:pt>
                <c:pt idx="551" formatCode="0.000000">
                  <c:v>0.70379355475042504</c:v>
                </c:pt>
                <c:pt idx="552" formatCode="0.000000">
                  <c:v>0.70374172926958523</c:v>
                </c:pt>
                <c:pt idx="553" formatCode="0.000000">
                  <c:v>0.70365634476507199</c:v>
                </c:pt>
                <c:pt idx="554" formatCode="0.000000">
                  <c:v>0.70363046453688816</c:v>
                </c:pt>
                <c:pt idx="555" formatCode="0.000000">
                  <c:v>0.70356441032891404</c:v>
                </c:pt>
                <c:pt idx="556" formatCode="0.000000">
                  <c:v>0.70359197889036196</c:v>
                </c:pt>
                <c:pt idx="557" formatCode="0.000000">
                  <c:v>0.70370027859914419</c:v>
                </c:pt>
                <c:pt idx="558" formatCode="0.000000">
                  <c:v>0.70368228257510412</c:v>
                </c:pt>
                <c:pt idx="559" formatCode="0.000000">
                  <c:v>0.70371037838316408</c:v>
                </c:pt>
                <c:pt idx="560" formatCode="0.000000">
                  <c:v>0.70371759052636396</c:v>
                </c:pt>
                <c:pt idx="561" formatCode="0.000000">
                  <c:v>0.70370639255934808</c:v>
                </c:pt>
                <c:pt idx="562" formatCode="0.000000">
                  <c:v>0.70356175459987214</c:v>
                </c:pt>
                <c:pt idx="563" formatCode="0.000000">
                  <c:v>0.70355053952849911</c:v>
                </c:pt>
                <c:pt idx="564" formatCode="0.000000">
                  <c:v>0.70353587291842712</c:v>
                </c:pt>
                <c:pt idx="565" formatCode="0.000000">
                  <c:v>0.70351396542518996</c:v>
                </c:pt>
                <c:pt idx="566" formatCode="0.000000">
                  <c:v>0.70357552607768803</c:v>
                </c:pt>
                <c:pt idx="567" formatCode="0.000000">
                  <c:v>0.70360599778880606</c:v>
                </c:pt>
                <c:pt idx="568" formatCode="0.000000">
                  <c:v>0.70366744265692205</c:v>
                </c:pt>
                <c:pt idx="569" formatCode="0.000000">
                  <c:v>0.70373700274385809</c:v>
                </c:pt>
                <c:pt idx="570" formatCode="0.000000">
                  <c:v>0.70383407906288009</c:v>
                </c:pt>
                <c:pt idx="571" formatCode="0.000000">
                  <c:v>0.70378838582745185</c:v>
                </c:pt>
                <c:pt idx="572" formatCode="0.000000">
                  <c:v>0.70386812255906717</c:v>
                </c:pt>
                <c:pt idx="573" formatCode="0.000000">
                  <c:v>0.70379698856211703</c:v>
                </c:pt>
                <c:pt idx="574" formatCode="0.000000">
                  <c:v>0.70383340868345912</c:v>
                </c:pt>
                <c:pt idx="575" formatCode="0.000000">
                  <c:v>0.70382134205306512</c:v>
                </c:pt>
                <c:pt idx="576" formatCode="0.000000">
                  <c:v>0.703860184593051</c:v>
                </c:pt>
                <c:pt idx="577" formatCode="0.000000">
                  <c:v>0.70383234602812905</c:v>
                </c:pt>
                <c:pt idx="578" formatCode="0.000000">
                  <c:v>0.70383974951082495</c:v>
                </c:pt>
                <c:pt idx="579" formatCode="0.000000">
                  <c:v>0.70386982257285913</c:v>
                </c:pt>
                <c:pt idx="580" formatCode="0.000000">
                  <c:v>0.70376386932337409</c:v>
                </c:pt>
                <c:pt idx="581" formatCode="0.000000">
                  <c:v>0.70380756458852411</c:v>
                </c:pt>
                <c:pt idx="582" formatCode="0.000000">
                  <c:v>0.7038819028895541</c:v>
                </c:pt>
                <c:pt idx="583" formatCode="0.000000">
                  <c:v>0.70395837861117616</c:v>
                </c:pt>
                <c:pt idx="584" formatCode="0.000000">
                  <c:v>0.70389962921801819</c:v>
                </c:pt>
                <c:pt idx="585" formatCode="0.000000">
                  <c:v>0.703980369103828</c:v>
                </c:pt>
                <c:pt idx="586" formatCode="0.000000">
                  <c:v>0.70395738016951903</c:v>
                </c:pt>
                <c:pt idx="587" formatCode="0.000000">
                  <c:v>0.70393867281843614</c:v>
                </c:pt>
                <c:pt idx="588" formatCode="0.000000">
                  <c:v>0.70398939273368211</c:v>
                </c:pt>
                <c:pt idx="589" formatCode="0.000000">
                  <c:v>0.70390145096299805</c:v>
                </c:pt>
                <c:pt idx="590" formatCode="0.000000">
                  <c:v>0.70388191288008906</c:v>
                </c:pt>
                <c:pt idx="591" formatCode="0.000000">
                  <c:v>0.70383754859735492</c:v>
                </c:pt>
                <c:pt idx="592" formatCode="0.000000">
                  <c:v>0.70388208453740597</c:v>
                </c:pt>
                <c:pt idx="593" formatCode="0.000000">
                  <c:v>0.70384490987587711</c:v>
                </c:pt>
                <c:pt idx="594" formatCode="0.000000">
                  <c:v>0.70392284254750015</c:v>
                </c:pt>
                <c:pt idx="595" formatCode="0.000000">
                  <c:v>0.7039686836078981</c:v>
                </c:pt>
                <c:pt idx="596" formatCode="0.000000">
                  <c:v>0.70394286768837921</c:v>
                </c:pt>
                <c:pt idx="597" formatCode="0.000000">
                  <c:v>0.70381957167996601</c:v>
                </c:pt>
                <c:pt idx="598" formatCode="0.000000">
                  <c:v>0.70384000715316719</c:v>
                </c:pt>
                <c:pt idx="599" formatCode="0.000000">
                  <c:v>0.70386015821877213</c:v>
                </c:pt>
                <c:pt idx="600" formatCode="0.000000">
                  <c:v>0.70390033204442815</c:v>
                </c:pt>
                <c:pt idx="601" formatCode="0.000000">
                  <c:v>0.7039003654898881</c:v>
                </c:pt>
                <c:pt idx="602" formatCode="0.000000">
                  <c:v>0.70382395671420195</c:v>
                </c:pt>
                <c:pt idx="603" formatCode="0.000000">
                  <c:v>0.70380270106894693</c:v>
                </c:pt>
                <c:pt idx="604" formatCode="0.000000">
                  <c:v>0.703820162792826</c:v>
                </c:pt>
                <c:pt idx="605" formatCode="0.000000">
                  <c:v>0.70388732027201684</c:v>
                </c:pt>
                <c:pt idx="606" formatCode="0.000000">
                  <c:v>0.70377737556890607</c:v>
                </c:pt>
                <c:pt idx="607" formatCode="0.000000">
                  <c:v>0.70382377814815611</c:v>
                </c:pt>
                <c:pt idx="608" formatCode="0.000000">
                  <c:v>0.70381103349146412</c:v>
                </c:pt>
                <c:pt idx="609" formatCode="0.000000">
                  <c:v>0.703703910726867</c:v>
                </c:pt>
                <c:pt idx="610" formatCode="0.000000">
                  <c:v>0.70376893094110904</c:v>
                </c:pt>
                <c:pt idx="611" formatCode="0.000000">
                  <c:v>0.70371552767339118</c:v>
                </c:pt>
                <c:pt idx="612" formatCode="0.000000">
                  <c:v>0.70371711802897408</c:v>
                </c:pt>
                <c:pt idx="613" formatCode="0.000000">
                  <c:v>0.70370017142616503</c:v>
                </c:pt>
                <c:pt idx="614" formatCode="0.000000">
                  <c:v>0.70366180182781701</c:v>
                </c:pt>
                <c:pt idx="615" formatCode="0.000000">
                  <c:v>0.70354408330519314</c:v>
                </c:pt>
                <c:pt idx="616" formatCode="0.000000">
                  <c:v>0.7035474699370029</c:v>
                </c:pt>
                <c:pt idx="617" formatCode="0.000000">
                  <c:v>0.70355522948160099</c:v>
                </c:pt>
                <c:pt idx="618" formatCode="0.000000">
                  <c:v>0.70373447890250795</c:v>
                </c:pt>
                <c:pt idx="619" formatCode="0.000000">
                  <c:v>0.70383857207992595</c:v>
                </c:pt>
                <c:pt idx="620" formatCode="0.000000">
                  <c:v>0.703864039009655</c:v>
                </c:pt>
                <c:pt idx="621" formatCode="0.000000">
                  <c:v>0.70379604744322111</c:v>
                </c:pt>
                <c:pt idx="622" formatCode="0.000000">
                  <c:v>0.7038230901282021</c:v>
                </c:pt>
                <c:pt idx="623" formatCode="0.000000">
                  <c:v>0.70386267777291989</c:v>
                </c:pt>
                <c:pt idx="624" formatCode="0.000000">
                  <c:v>0.70382492707966504</c:v>
                </c:pt>
                <c:pt idx="625" formatCode="0.000000">
                  <c:v>0.70388531730356019</c:v>
                </c:pt>
                <c:pt idx="626" formatCode="0.000000">
                  <c:v>0.70385203035884114</c:v>
                </c:pt>
                <c:pt idx="627" formatCode="0.000000">
                  <c:v>0.70395759273876701</c:v>
                </c:pt>
                <c:pt idx="628" formatCode="0.000000">
                  <c:v>0.70390769991386304</c:v>
                </c:pt>
                <c:pt idx="629" formatCode="0.000000">
                  <c:v>0.70394311625046013</c:v>
                </c:pt>
                <c:pt idx="630" formatCode="0.000000">
                  <c:v>0.70403652957301499</c:v>
                </c:pt>
                <c:pt idx="631" formatCode="0.000000">
                  <c:v>0.70405366910406697</c:v>
                </c:pt>
                <c:pt idx="632" formatCode="0.000000">
                  <c:v>0.70407359291234184</c:v>
                </c:pt>
                <c:pt idx="633" formatCode="0.000000">
                  <c:v>0.70409864245287723</c:v>
                </c:pt>
                <c:pt idx="634" formatCode="0.000000">
                  <c:v>0.70400590943702301</c:v>
                </c:pt>
                <c:pt idx="635" formatCode="0.000000">
                  <c:v>0.70401182683280417</c:v>
                </c:pt>
                <c:pt idx="636" formatCode="0.000000">
                  <c:v>0.70406437238923203</c:v>
                </c:pt>
                <c:pt idx="637" formatCode="0.000000">
                  <c:v>0.70398620642272203</c:v>
                </c:pt>
                <c:pt idx="638" formatCode="0.000000">
                  <c:v>0.7040504481981521</c:v>
                </c:pt>
                <c:pt idx="639" formatCode="0.000000">
                  <c:v>0.70404331166254208</c:v>
                </c:pt>
                <c:pt idx="640" formatCode="0.000000">
                  <c:v>0.70394599519178214</c:v>
                </c:pt>
                <c:pt idx="641" formatCode="0.000000">
                  <c:v>0.70391537818208605</c:v>
                </c:pt>
                <c:pt idx="642" formatCode="0.000000">
                  <c:v>0.70393962574793889</c:v>
                </c:pt>
                <c:pt idx="643" formatCode="0.000000">
                  <c:v>0.70388657088550999</c:v>
                </c:pt>
                <c:pt idx="644" formatCode="0.000000">
                  <c:v>0.70389394090767399</c:v>
                </c:pt>
                <c:pt idx="645" formatCode="0.000000">
                  <c:v>0.70388688803932098</c:v>
                </c:pt>
                <c:pt idx="646" formatCode="0.000000">
                  <c:v>0.70384631514845208</c:v>
                </c:pt>
                <c:pt idx="647" formatCode="0.000000">
                  <c:v>0.70391962276217312</c:v>
                </c:pt>
                <c:pt idx="648" formatCode="0.000000">
                  <c:v>0.70395340636885306</c:v>
                </c:pt>
                <c:pt idx="649" formatCode="0.000000">
                  <c:v>0.70394174590410008</c:v>
                </c:pt>
                <c:pt idx="650" formatCode="0.000000">
                  <c:v>0.70397322315888922</c:v>
                </c:pt>
                <c:pt idx="651" formatCode="0.000000">
                  <c:v>0.70390977553962908</c:v>
                </c:pt>
                <c:pt idx="652" formatCode="0.000000">
                  <c:v>0.70381690208640002</c:v>
                </c:pt>
                <c:pt idx="653" formatCode="0.000000">
                  <c:v>0.70370358639325303</c:v>
                </c:pt>
                <c:pt idx="654" formatCode="0.000000">
                  <c:v>0.70369516332471616</c:v>
                </c:pt>
                <c:pt idx="655" formatCode="0.000000">
                  <c:v>0.70379529318874523</c:v>
                </c:pt>
                <c:pt idx="656" formatCode="0.000000">
                  <c:v>0.70385670401003697</c:v>
                </c:pt>
                <c:pt idx="657" formatCode="0.000000">
                  <c:v>0.70384029995545705</c:v>
                </c:pt>
                <c:pt idx="658" formatCode="0.000000">
                  <c:v>0.7038304775568972</c:v>
                </c:pt>
                <c:pt idx="659" formatCode="0.000000">
                  <c:v>0.70379547396480024</c:v>
                </c:pt>
                <c:pt idx="660" formatCode="0.000000">
                  <c:v>0.70380170424746802</c:v>
                </c:pt>
                <c:pt idx="661" formatCode="0.000000">
                  <c:v>0.70384438937662797</c:v>
                </c:pt>
                <c:pt idx="662" formatCode="0.000000">
                  <c:v>0.70382319098460699</c:v>
                </c:pt>
                <c:pt idx="663" formatCode="0.000000">
                  <c:v>0.70379319519180195</c:v>
                </c:pt>
                <c:pt idx="664" formatCode="0.000000">
                  <c:v>0.70386136258369514</c:v>
                </c:pt>
                <c:pt idx="665" formatCode="0.000000">
                  <c:v>0.70382149324429821</c:v>
                </c:pt>
                <c:pt idx="666" formatCode="0.000000">
                  <c:v>0.70377990616504515</c:v>
                </c:pt>
                <c:pt idx="667" formatCode="0.000000">
                  <c:v>0.70378328153130898</c:v>
                </c:pt>
                <c:pt idx="668" formatCode="0.000000">
                  <c:v>0.703725120811031</c:v>
                </c:pt>
                <c:pt idx="669" formatCode="0.000000">
                  <c:v>0.70368232003260889</c:v>
                </c:pt>
                <c:pt idx="670" formatCode="0.000000">
                  <c:v>0.70373172279289009</c:v>
                </c:pt>
                <c:pt idx="671" formatCode="0.000000">
                  <c:v>0.70369143394055422</c:v>
                </c:pt>
                <c:pt idx="672" formatCode="0.000000">
                  <c:v>0.70375696861225789</c:v>
                </c:pt>
                <c:pt idx="673" formatCode="0.000000">
                  <c:v>0.70376478980886692</c:v>
                </c:pt>
                <c:pt idx="674" formatCode="0.000000">
                  <c:v>0.70387654972357105</c:v>
                </c:pt>
                <c:pt idx="675" formatCode="0.000000">
                  <c:v>0.70381057024267502</c:v>
                </c:pt>
                <c:pt idx="676" formatCode="0.000000">
                  <c:v>0.70378681218577122</c:v>
                </c:pt>
                <c:pt idx="677" formatCode="0.000000">
                  <c:v>0.70374486311626705</c:v>
                </c:pt>
                <c:pt idx="678" formatCode="0.000000">
                  <c:v>0.70380692123488608</c:v>
                </c:pt>
                <c:pt idx="679" formatCode="0.000000">
                  <c:v>0.70388007211652415</c:v>
                </c:pt>
                <c:pt idx="680" formatCode="0.000000">
                  <c:v>0.70393923549000215</c:v>
                </c:pt>
                <c:pt idx="681" formatCode="0.000000">
                  <c:v>0.70398372468528103</c:v>
                </c:pt>
                <c:pt idx="682" formatCode="0.000000">
                  <c:v>0.70403796596687784</c:v>
                </c:pt>
                <c:pt idx="683" formatCode="0.000000">
                  <c:v>0.70409208601188511</c:v>
                </c:pt>
                <c:pt idx="684" formatCode="0.000000">
                  <c:v>0.70413884051987718</c:v>
                </c:pt>
                <c:pt idx="685" formatCode="0.000000">
                  <c:v>0.70417450486553401</c:v>
                </c:pt>
                <c:pt idx="686" formatCode="0.000000">
                  <c:v>0.70425418874928791</c:v>
                </c:pt>
                <c:pt idx="687" formatCode="0.000000">
                  <c:v>0.70433130536298894</c:v>
                </c:pt>
                <c:pt idx="688" formatCode="0.000000">
                  <c:v>0.70433189396221996</c:v>
                </c:pt>
                <c:pt idx="689" formatCode="0.000000">
                  <c:v>0.70443749089418795</c:v>
                </c:pt>
                <c:pt idx="690" formatCode="0.000000">
                  <c:v>0.7044885622530761</c:v>
                </c:pt>
                <c:pt idx="691" formatCode="0.000000">
                  <c:v>0.70454234895438794</c:v>
                </c:pt>
                <c:pt idx="692" formatCode="0.000000">
                  <c:v>0.70459281384799999</c:v>
                </c:pt>
                <c:pt idx="693" formatCode="0.000000">
                  <c:v>0.70459217902723481</c:v>
                </c:pt>
                <c:pt idx="694" formatCode="0.000000">
                  <c:v>0.70467676731679407</c:v>
                </c:pt>
                <c:pt idx="695" formatCode="0.000000">
                  <c:v>0.70474970321061114</c:v>
                </c:pt>
                <c:pt idx="696" formatCode="0.000000">
                  <c:v>0.70481445449104807</c:v>
                </c:pt>
                <c:pt idx="697" formatCode="0.000000">
                  <c:v>0.70483646759197305</c:v>
                </c:pt>
                <c:pt idx="698" formatCode="0.000000">
                  <c:v>0.70491123738854522</c:v>
                </c:pt>
                <c:pt idx="699" formatCode="0.000000">
                  <c:v>0.70503591578390201</c:v>
                </c:pt>
                <c:pt idx="700" formatCode="0.000000">
                  <c:v>0.70499923739262116</c:v>
                </c:pt>
                <c:pt idx="701" formatCode="0.000000">
                  <c:v>0.70498011686709805</c:v>
                </c:pt>
                <c:pt idx="702" formatCode="0.000000">
                  <c:v>0.70492328715225694</c:v>
                </c:pt>
                <c:pt idx="703" formatCode="0.000000">
                  <c:v>0.70495484698489719</c:v>
                </c:pt>
                <c:pt idx="704" formatCode="0.000000">
                  <c:v>0.70498296389084392</c:v>
                </c:pt>
                <c:pt idx="705" formatCode="0.000000">
                  <c:v>0.70498261846612609</c:v>
                </c:pt>
                <c:pt idx="706" formatCode="0.000000">
                  <c:v>0.70502747507452412</c:v>
                </c:pt>
                <c:pt idx="707" formatCode="0.000000">
                  <c:v>0.70503595668254815</c:v>
                </c:pt>
                <c:pt idx="708" formatCode="0.000000">
                  <c:v>0.70502506370740703</c:v>
                </c:pt>
                <c:pt idx="709" formatCode="0.000000">
                  <c:v>0.705117629399998</c:v>
                </c:pt>
                <c:pt idx="710" formatCode="0.000000">
                  <c:v>0.70512022123896301</c:v>
                </c:pt>
                <c:pt idx="711" formatCode="0.000000">
                  <c:v>0.70515186459139911</c:v>
                </c:pt>
                <c:pt idx="712" formatCode="0.000000">
                  <c:v>0.70519383310166595</c:v>
                </c:pt>
                <c:pt idx="713" formatCode="0.000000">
                  <c:v>0.7052390647316239</c:v>
                </c:pt>
                <c:pt idx="714" formatCode="0.000000">
                  <c:v>0.70525767717197307</c:v>
                </c:pt>
                <c:pt idx="715" formatCode="0.000000">
                  <c:v>0.70529732025414005</c:v>
                </c:pt>
                <c:pt idx="716" formatCode="0.000000">
                  <c:v>0.70530283308977315</c:v>
                </c:pt>
                <c:pt idx="717" formatCode="0.000000">
                  <c:v>0.70534985785891913</c:v>
                </c:pt>
                <c:pt idx="718" formatCode="0.000000">
                  <c:v>0.70543593156202</c:v>
                </c:pt>
                <c:pt idx="719" formatCode="0.000000">
                  <c:v>0.70547205410869895</c:v>
                </c:pt>
                <c:pt idx="720" formatCode="0.000000">
                  <c:v>0.7055014785664081</c:v>
                </c:pt>
                <c:pt idx="721" formatCode="0.000000">
                  <c:v>0.70564211858815118</c:v>
                </c:pt>
                <c:pt idx="722" formatCode="0.000000">
                  <c:v>0.70572412926551009</c:v>
                </c:pt>
                <c:pt idx="723" formatCode="0.000000">
                  <c:v>0.70581532617628895</c:v>
                </c:pt>
                <c:pt idx="724" formatCode="0.000000">
                  <c:v>0.70577170785284005</c:v>
                </c:pt>
                <c:pt idx="725" formatCode="0.000000">
                  <c:v>0.70566671009870408</c:v>
                </c:pt>
                <c:pt idx="726" formatCode="0.000000">
                  <c:v>0.70571659552471799</c:v>
                </c:pt>
                <c:pt idx="727" formatCode="0.000000">
                  <c:v>0.70576060812270602</c:v>
                </c:pt>
                <c:pt idx="728" formatCode="0.000000">
                  <c:v>0.7058378094444171</c:v>
                </c:pt>
                <c:pt idx="729" formatCode="0.000000">
                  <c:v>0.70595130138388607</c:v>
                </c:pt>
                <c:pt idx="730" formatCode="0.000000">
                  <c:v>0.70599025361664214</c:v>
                </c:pt>
                <c:pt idx="731" formatCode="0.000000">
                  <c:v>0.70604874115037608</c:v>
                </c:pt>
                <c:pt idx="732" formatCode="0.000000">
                  <c:v>0.70609617945007908</c:v>
                </c:pt>
                <c:pt idx="733" formatCode="0.000000">
                  <c:v>0.70608149556206501</c:v>
                </c:pt>
                <c:pt idx="734" formatCode="0.000000">
                  <c:v>0.70612151285307623</c:v>
                </c:pt>
                <c:pt idx="735" formatCode="0.000000">
                  <c:v>0.70618632884946686</c:v>
                </c:pt>
                <c:pt idx="736" formatCode="0.000000">
                  <c:v>0.70622362719551413</c:v>
                </c:pt>
                <c:pt idx="737" formatCode="0.000000">
                  <c:v>0.70625522289087628</c:v>
                </c:pt>
                <c:pt idx="738" formatCode="0.000000">
                  <c:v>0.70633869049420495</c:v>
                </c:pt>
                <c:pt idx="739" formatCode="0.000000">
                  <c:v>0.70634034055216199</c:v>
                </c:pt>
                <c:pt idx="740" formatCode="0.000000">
                  <c:v>0.70632353695053407</c:v>
                </c:pt>
                <c:pt idx="741" formatCode="0.000000">
                  <c:v>0.70627575841034307</c:v>
                </c:pt>
                <c:pt idx="742" formatCode="0.000000">
                  <c:v>0.70632170629891611</c:v>
                </c:pt>
                <c:pt idx="743" formatCode="0.000000">
                  <c:v>0.70635713659788013</c:v>
                </c:pt>
                <c:pt idx="744" formatCode="0.000000">
                  <c:v>0.70638061420385212</c:v>
                </c:pt>
                <c:pt idx="745" formatCode="0.000000">
                  <c:v>0.70649432730669803</c:v>
                </c:pt>
                <c:pt idx="746" formatCode="0.000000">
                  <c:v>0.70668504289249312</c:v>
                </c:pt>
                <c:pt idx="747" formatCode="0.000000">
                  <c:v>0.70666340321828214</c:v>
                </c:pt>
                <c:pt idx="748" formatCode="0.000000">
                  <c:v>0.70671846449370612</c:v>
                </c:pt>
                <c:pt idx="749" formatCode="0.000000">
                  <c:v>0.70676874947371904</c:v>
                </c:pt>
                <c:pt idx="750" formatCode="0.000000">
                  <c:v>0.7067532962623051</c:v>
                </c:pt>
                <c:pt idx="751" formatCode="0.000000">
                  <c:v>0.70675986391218315</c:v>
                </c:pt>
                <c:pt idx="752" formatCode="0.000000">
                  <c:v>0.70674340213151521</c:v>
                </c:pt>
                <c:pt idx="753" formatCode="0.000000">
                  <c:v>0.70669205057799611</c:v>
                </c:pt>
                <c:pt idx="754" formatCode="0.000000">
                  <c:v>0.70675581298285406</c:v>
                </c:pt>
                <c:pt idx="755" formatCode="0.000000">
                  <c:v>0.70671835465461308</c:v>
                </c:pt>
                <c:pt idx="756" formatCode="0.000000">
                  <c:v>0.70674117404758718</c:v>
                </c:pt>
                <c:pt idx="757" formatCode="0.000000">
                  <c:v>0.70671119975222785</c:v>
                </c:pt>
                <c:pt idx="758" formatCode="0.000000">
                  <c:v>0.70675618130373297</c:v>
                </c:pt>
                <c:pt idx="759" formatCode="0.000000">
                  <c:v>0.70677635104523284</c:v>
                </c:pt>
                <c:pt idx="760" formatCode="0.000000">
                  <c:v>0.70678211286609005</c:v>
                </c:pt>
                <c:pt idx="761" formatCode="0.000000">
                  <c:v>0.70683059378035684</c:v>
                </c:pt>
                <c:pt idx="762" formatCode="0.000000">
                  <c:v>0.707002947270709</c:v>
                </c:pt>
                <c:pt idx="763" formatCode="0.000000">
                  <c:v>0.70697704253550919</c:v>
                </c:pt>
                <c:pt idx="764" formatCode="0.000000">
                  <c:v>0.70699682198500602</c:v>
                </c:pt>
                <c:pt idx="765" formatCode="0.000000">
                  <c:v>0.70702644595283892</c:v>
                </c:pt>
                <c:pt idx="766" formatCode="0.000000">
                  <c:v>0.70704442601621509</c:v>
                </c:pt>
                <c:pt idx="767" formatCode="0.000000">
                  <c:v>0.70703577764618519</c:v>
                </c:pt>
                <c:pt idx="768" formatCode="0.000000">
                  <c:v>0.70712339756695797</c:v>
                </c:pt>
                <c:pt idx="769" formatCode="0.000000">
                  <c:v>0.70707811266631115</c:v>
                </c:pt>
                <c:pt idx="770" formatCode="0.000000">
                  <c:v>0.70703770558148904</c:v>
                </c:pt>
                <c:pt idx="771" formatCode="0.000000">
                  <c:v>0.7069860449567309</c:v>
                </c:pt>
                <c:pt idx="772" formatCode="0.000000">
                  <c:v>0.70694055492467112</c:v>
                </c:pt>
                <c:pt idx="773" formatCode="0.000000">
                  <c:v>0.70697355133606599</c:v>
                </c:pt>
                <c:pt idx="774" formatCode="0.000000">
                  <c:v>0.70709776571816996</c:v>
                </c:pt>
                <c:pt idx="775" formatCode="0.000000">
                  <c:v>0.70708730322979108</c:v>
                </c:pt>
                <c:pt idx="776" formatCode="0.000000">
                  <c:v>0.70696934278916002</c:v>
                </c:pt>
                <c:pt idx="777" formatCode="0.000000">
                  <c:v>0.70689404563346114</c:v>
                </c:pt>
                <c:pt idx="778" formatCode="0.000000">
                  <c:v>0.70698168371119008</c:v>
                </c:pt>
                <c:pt idx="779" formatCode="0.000000">
                  <c:v>0.70686389467076804</c:v>
                </c:pt>
                <c:pt idx="780" formatCode="0.000000">
                  <c:v>0.70651008517078884</c:v>
                </c:pt>
                <c:pt idx="781" formatCode="0.000000">
                  <c:v>0.70675747450877124</c:v>
                </c:pt>
                <c:pt idx="782" formatCode="0.000000">
                  <c:v>0.70662084539035408</c:v>
                </c:pt>
                <c:pt idx="783" formatCode="0.000000">
                  <c:v>0.70649477403623884</c:v>
                </c:pt>
                <c:pt idx="784" formatCode="0.000000">
                  <c:v>0.70662999299698814</c:v>
                </c:pt>
                <c:pt idx="785" formatCode="0.000000">
                  <c:v>0.70683933024578816</c:v>
                </c:pt>
                <c:pt idx="786" formatCode="0.000000">
                  <c:v>0.70648118915079394</c:v>
                </c:pt>
                <c:pt idx="787" formatCode="0.000000">
                  <c:v>0.70645888044708305</c:v>
                </c:pt>
                <c:pt idx="788" formatCode="0.000000">
                  <c:v>0.70508151538750408</c:v>
                </c:pt>
                <c:pt idx="789" formatCode="0.000000">
                  <c:v>0.70420507665478327</c:v>
                </c:pt>
                <c:pt idx="790" formatCode="0.000000">
                  <c:v>0.70398416935303498</c:v>
                </c:pt>
                <c:pt idx="791" formatCode="0.000000">
                  <c:v>0.70293957085245984</c:v>
                </c:pt>
                <c:pt idx="792" formatCode="0.000000">
                  <c:v>0.70330315260343812</c:v>
                </c:pt>
                <c:pt idx="793" formatCode="0.000000">
                  <c:v>0.6951569164868372</c:v>
                </c:pt>
                <c:pt idx="794" formatCode="0.000000">
                  <c:v>0.69719854654989433</c:v>
                </c:pt>
                <c:pt idx="795" formatCode="0.000000">
                  <c:v>0.69394980694179031</c:v>
                </c:pt>
                <c:pt idx="796" formatCode="0.000000">
                  <c:v>0.68765559623558736</c:v>
                </c:pt>
                <c:pt idx="797" formatCode="0.000000">
                  <c:v>0.69095876206342821</c:v>
                </c:pt>
                <c:pt idx="798" formatCode="0.000000">
                  <c:v>0.69426354107529398</c:v>
                </c:pt>
                <c:pt idx="799" formatCode="0.000000">
                  <c:v>0.69921407291265603</c:v>
                </c:pt>
                <c:pt idx="800" formatCode="0.000000">
                  <c:v>0.70287101413539421</c:v>
                </c:pt>
                <c:pt idx="801" formatCode="0.000000">
                  <c:v>0.68862065712074028</c:v>
                </c:pt>
                <c:pt idx="802" formatCode="0.000000">
                  <c:v>0.67712184101008521</c:v>
                </c:pt>
                <c:pt idx="803" formatCode="0.000000">
                  <c:v>0.65963201607463118</c:v>
                </c:pt>
                <c:pt idx="804" formatCode="0.000000">
                  <c:v>0.66497411077038315</c:v>
                </c:pt>
                <c:pt idx="805" formatCode="0.000000">
                  <c:v>0.67764080229778034</c:v>
                </c:pt>
                <c:pt idx="806" formatCode="0.000000">
                  <c:v>0.65752170506563601</c:v>
                </c:pt>
                <c:pt idx="807" formatCode="0.000000">
                  <c:v>0.65765100920364916</c:v>
                </c:pt>
                <c:pt idx="808" formatCode="0.000000">
                  <c:v>0.64457682950973905</c:v>
                </c:pt>
                <c:pt idx="809" formatCode="0.000000">
                  <c:v>0.60808572453112508</c:v>
                </c:pt>
                <c:pt idx="810" formatCode="0.000000">
                  <c:v>0.57060656532661991</c:v>
                </c:pt>
                <c:pt idx="811" formatCode="0.000000">
                  <c:v>0.46289144917594205</c:v>
                </c:pt>
                <c:pt idx="812" formatCode="0.000000">
                  <c:v>0.42812939740307304</c:v>
                </c:pt>
                <c:pt idx="813" formatCode="0.000000">
                  <c:v>0.37770931595534207</c:v>
                </c:pt>
                <c:pt idx="814" formatCode="0.000000">
                  <c:v>0.33256228042202207</c:v>
                </c:pt>
                <c:pt idx="815" formatCode="0.000000">
                  <c:v>0.34430137554571311</c:v>
                </c:pt>
                <c:pt idx="816" formatCode="0.000000">
                  <c:v>0</c:v>
                </c:pt>
                <c:pt idx="817" formatCode="0.000000">
                  <c:v>0</c:v>
                </c:pt>
                <c:pt idx="818" formatCode="0.000000">
                  <c:v>0</c:v>
                </c:pt>
                <c:pt idx="819" formatCode="0.000000">
                  <c:v>0</c:v>
                </c:pt>
                <c:pt idx="820" formatCode="0.000000">
                  <c:v>0</c:v>
                </c:pt>
                <c:pt idx="821" formatCode="0.000000">
                  <c:v>0</c:v>
                </c:pt>
                <c:pt idx="822" formatCode="0.000000">
                  <c:v>0</c:v>
                </c:pt>
                <c:pt idx="823" formatCode="0.000000">
                  <c:v>0</c:v>
                </c:pt>
                <c:pt idx="824" formatCode="0.000000">
                  <c:v>0</c:v>
                </c:pt>
                <c:pt idx="825" formatCode="0.000000">
                  <c:v>0</c:v>
                </c:pt>
                <c:pt idx="826" formatCode="0.000000">
                  <c:v>0</c:v>
                </c:pt>
                <c:pt idx="827" formatCode="0.000000">
                  <c:v>0</c:v>
                </c:pt>
                <c:pt idx="828" formatCode="0.000000">
                  <c:v>0</c:v>
                </c:pt>
                <c:pt idx="829" formatCode="0.000000">
                  <c:v>0</c:v>
                </c:pt>
                <c:pt idx="830" formatCode="0.000000">
                  <c:v>0</c:v>
                </c:pt>
                <c:pt idx="831" formatCode="0.000000">
                  <c:v>0</c:v>
                </c:pt>
                <c:pt idx="832" formatCode="0.000000">
                  <c:v>0</c:v>
                </c:pt>
                <c:pt idx="833" formatCode="0.000000">
                  <c:v>0</c:v>
                </c:pt>
                <c:pt idx="834" formatCode="0.000000">
                  <c:v>0</c:v>
                </c:pt>
                <c:pt idx="835" formatCode="0.000000">
                  <c:v>0</c:v>
                </c:pt>
                <c:pt idx="836" formatCode="0.000000">
                  <c:v>0</c:v>
                </c:pt>
                <c:pt idx="837" formatCode="0.000000">
                  <c:v>0</c:v>
                </c:pt>
                <c:pt idx="838" formatCode="0.000000">
                  <c:v>0</c:v>
                </c:pt>
                <c:pt idx="839" formatCode="0.000000">
                  <c:v>0</c:v>
                </c:pt>
                <c:pt idx="840" formatCode="0.000000">
                  <c:v>0</c:v>
                </c:pt>
                <c:pt idx="841" formatCode="0.000000">
                  <c:v>0</c:v>
                </c:pt>
                <c:pt idx="842" formatCode="0.000000">
                  <c:v>0</c:v>
                </c:pt>
                <c:pt idx="843" formatCode="0.000000">
                  <c:v>0</c:v>
                </c:pt>
                <c:pt idx="844" formatCode="0.000000">
                  <c:v>0</c:v>
                </c:pt>
                <c:pt idx="845" formatCode="0.000000">
                  <c:v>0</c:v>
                </c:pt>
                <c:pt idx="846" formatCode="0.000000">
                  <c:v>0</c:v>
                </c:pt>
                <c:pt idx="847" formatCode="0.000000">
                  <c:v>0</c:v>
                </c:pt>
                <c:pt idx="848" formatCode="0.000000">
                  <c:v>0</c:v>
                </c:pt>
                <c:pt idx="849" formatCode="0.000000">
                  <c:v>0</c:v>
                </c:pt>
                <c:pt idx="850" formatCode="0.000000">
                  <c:v>0</c:v>
                </c:pt>
                <c:pt idx="851" formatCode="0.000000">
                  <c:v>0</c:v>
                </c:pt>
                <c:pt idx="852" formatCode="0.000000">
                  <c:v>0</c:v>
                </c:pt>
                <c:pt idx="853" formatCode="0.000000">
                  <c:v>0</c:v>
                </c:pt>
                <c:pt idx="854" formatCode="0.000000">
                  <c:v>0</c:v>
                </c:pt>
                <c:pt idx="855" formatCode="0.000000">
                  <c:v>0</c:v>
                </c:pt>
                <c:pt idx="856" formatCode="0.000000">
                  <c:v>0</c:v>
                </c:pt>
                <c:pt idx="857" formatCode="0.000000">
                  <c:v>0</c:v>
                </c:pt>
                <c:pt idx="858" formatCode="0.000000">
                  <c:v>0</c:v>
                </c:pt>
                <c:pt idx="859" formatCode="0.000000">
                  <c:v>0</c:v>
                </c:pt>
                <c:pt idx="860" formatCode="0.000000">
                  <c:v>0</c:v>
                </c:pt>
                <c:pt idx="861" formatCode="0.000000">
                  <c:v>0</c:v>
                </c:pt>
                <c:pt idx="862" formatCode="0.000000">
                  <c:v>0</c:v>
                </c:pt>
                <c:pt idx="863" formatCode="0.000000">
                  <c:v>0</c:v>
                </c:pt>
                <c:pt idx="864" formatCode="0.000000">
                  <c:v>0</c:v>
                </c:pt>
                <c:pt idx="865" formatCode="0.000000">
                  <c:v>0</c:v>
                </c:pt>
                <c:pt idx="866" formatCode="0.000000">
                  <c:v>0</c:v>
                </c:pt>
                <c:pt idx="867" formatCode="0.000000">
                  <c:v>0</c:v>
                </c:pt>
                <c:pt idx="868" formatCode="0.000000">
                  <c:v>0</c:v>
                </c:pt>
                <c:pt idx="869" formatCode="0.000000">
                  <c:v>0</c:v>
                </c:pt>
                <c:pt idx="870" formatCode="0.000000">
                  <c:v>0</c:v>
                </c:pt>
                <c:pt idx="871" formatCode="0.000000">
                  <c:v>0</c:v>
                </c:pt>
                <c:pt idx="872" formatCode="0.000000">
                  <c:v>0</c:v>
                </c:pt>
                <c:pt idx="873" formatCode="0.000000">
                  <c:v>0</c:v>
                </c:pt>
                <c:pt idx="874" formatCode="0.000000">
                  <c:v>0</c:v>
                </c:pt>
                <c:pt idx="875" formatCode="0.000000">
                  <c:v>0</c:v>
                </c:pt>
                <c:pt idx="876" formatCode="0.000000">
                  <c:v>0</c:v>
                </c:pt>
                <c:pt idx="877" formatCode="0.000000">
                  <c:v>0</c:v>
                </c:pt>
                <c:pt idx="878" formatCode="0.000000">
                  <c:v>0</c:v>
                </c:pt>
                <c:pt idx="879" formatCode="0.000000">
                  <c:v>0</c:v>
                </c:pt>
                <c:pt idx="880" formatCode="0.000000">
                  <c:v>0</c:v>
                </c:pt>
                <c:pt idx="881" formatCode="0.000000">
                  <c:v>0</c:v>
                </c:pt>
                <c:pt idx="882" formatCode="0.000000">
                  <c:v>0</c:v>
                </c:pt>
                <c:pt idx="883" formatCode="0.000000">
                  <c:v>0</c:v>
                </c:pt>
                <c:pt idx="884" formatCode="0.000000">
                  <c:v>0</c:v>
                </c:pt>
                <c:pt idx="885" formatCode="0.000000">
                  <c:v>0</c:v>
                </c:pt>
                <c:pt idx="886" formatCode="0.000000">
                  <c:v>0</c:v>
                </c:pt>
                <c:pt idx="887" formatCode="0.000000">
                  <c:v>0</c:v>
                </c:pt>
                <c:pt idx="888" formatCode="0.000000">
                  <c:v>0</c:v>
                </c:pt>
                <c:pt idx="889" formatCode="0.000000">
                  <c:v>0</c:v>
                </c:pt>
                <c:pt idx="890" formatCode="0.000000">
                  <c:v>0</c:v>
                </c:pt>
                <c:pt idx="891" formatCode="0.000000">
                  <c:v>0</c:v>
                </c:pt>
                <c:pt idx="892" formatCode="0.000000">
                  <c:v>0</c:v>
                </c:pt>
                <c:pt idx="893" formatCode="0.000000">
                  <c:v>0</c:v>
                </c:pt>
                <c:pt idx="894" formatCode="0.000000">
                  <c:v>0</c:v>
                </c:pt>
                <c:pt idx="895" formatCode="0.000000">
                  <c:v>0</c:v>
                </c:pt>
                <c:pt idx="896" formatCode="0.000000">
                  <c:v>0</c:v>
                </c:pt>
                <c:pt idx="897" formatCode="0.000000">
                  <c:v>0</c:v>
                </c:pt>
                <c:pt idx="898" formatCode="0.000000">
                  <c:v>0</c:v>
                </c:pt>
                <c:pt idx="899" formatCode="0.000000">
                  <c:v>0</c:v>
                </c:pt>
                <c:pt idx="900" formatCode="0.000000">
                  <c:v>0</c:v>
                </c:pt>
                <c:pt idx="901" formatCode="0.000000">
                  <c:v>0</c:v>
                </c:pt>
                <c:pt idx="902" formatCode="0.000000">
                  <c:v>0</c:v>
                </c:pt>
                <c:pt idx="903" formatCode="0.000000">
                  <c:v>0</c:v>
                </c:pt>
                <c:pt idx="904" formatCode="0.000000">
                  <c:v>0</c:v>
                </c:pt>
                <c:pt idx="905" formatCode="0.000000">
                  <c:v>0</c:v>
                </c:pt>
                <c:pt idx="906" formatCode="0.000000">
                  <c:v>0</c:v>
                </c:pt>
                <c:pt idx="907" formatCode="0.000000">
                  <c:v>0</c:v>
                </c:pt>
                <c:pt idx="908" formatCode="0.000000">
                  <c:v>0</c:v>
                </c:pt>
                <c:pt idx="909" formatCode="0.000000">
                  <c:v>0</c:v>
                </c:pt>
                <c:pt idx="910" formatCode="0.000000">
                  <c:v>0</c:v>
                </c:pt>
                <c:pt idx="911" formatCode="0.000000">
                  <c:v>0</c:v>
                </c:pt>
                <c:pt idx="912" formatCode="0.000000">
                  <c:v>0</c:v>
                </c:pt>
                <c:pt idx="913" formatCode="0.000000">
                  <c:v>0</c:v>
                </c:pt>
                <c:pt idx="914" formatCode="0.000000">
                  <c:v>0</c:v>
                </c:pt>
                <c:pt idx="915" formatCode="0.000000">
                  <c:v>0</c:v>
                </c:pt>
                <c:pt idx="916" formatCode="0.000000">
                  <c:v>0</c:v>
                </c:pt>
                <c:pt idx="917" formatCode="0.000000">
                  <c:v>0</c:v>
                </c:pt>
                <c:pt idx="918" formatCode="0.000000">
                  <c:v>0</c:v>
                </c:pt>
                <c:pt idx="919" formatCode="0.000000">
                  <c:v>0</c:v>
                </c:pt>
                <c:pt idx="920" formatCode="0.000000">
                  <c:v>0</c:v>
                </c:pt>
                <c:pt idx="921" formatCode="0.000000">
                  <c:v>0</c:v>
                </c:pt>
                <c:pt idx="922" formatCode="0.000000">
                  <c:v>0</c:v>
                </c:pt>
                <c:pt idx="923" formatCode="0.000000">
                  <c:v>0</c:v>
                </c:pt>
                <c:pt idx="924" formatCode="0.000000">
                  <c:v>0</c:v>
                </c:pt>
                <c:pt idx="925" formatCode="0.000000">
                  <c:v>0</c:v>
                </c:pt>
                <c:pt idx="926" formatCode="0.000000">
                  <c:v>0</c:v>
                </c:pt>
                <c:pt idx="927" formatCode="0.000000">
                  <c:v>0</c:v>
                </c:pt>
                <c:pt idx="928" formatCode="0.000000">
                  <c:v>0</c:v>
                </c:pt>
                <c:pt idx="929" formatCode="0.000000">
                  <c:v>0</c:v>
                </c:pt>
                <c:pt idx="930" formatCode="0.000000">
                  <c:v>0</c:v>
                </c:pt>
                <c:pt idx="931" formatCode="0.000000">
                  <c:v>0</c:v>
                </c:pt>
                <c:pt idx="932" formatCode="0.000000">
                  <c:v>0</c:v>
                </c:pt>
                <c:pt idx="933" formatCode="0.000000">
                  <c:v>0</c:v>
                </c:pt>
                <c:pt idx="934" formatCode="0.000000">
                  <c:v>0</c:v>
                </c:pt>
                <c:pt idx="935" formatCode="0.000000">
                  <c:v>0</c:v>
                </c:pt>
                <c:pt idx="936" formatCode="0.000000">
                  <c:v>0</c:v>
                </c:pt>
                <c:pt idx="937" formatCode="0.000000">
                  <c:v>0</c:v>
                </c:pt>
                <c:pt idx="938" formatCode="0.000000">
                  <c:v>0</c:v>
                </c:pt>
                <c:pt idx="939" formatCode="0.000000">
                  <c:v>0</c:v>
                </c:pt>
                <c:pt idx="940" formatCode="0.000000">
                  <c:v>0</c:v>
                </c:pt>
                <c:pt idx="941" formatCode="0.000000">
                  <c:v>0</c:v>
                </c:pt>
                <c:pt idx="942" formatCode="0.000000">
                  <c:v>0</c:v>
                </c:pt>
                <c:pt idx="943" formatCode="0.000000">
                  <c:v>0</c:v>
                </c:pt>
                <c:pt idx="944" formatCode="0.000000">
                  <c:v>0</c:v>
                </c:pt>
                <c:pt idx="945" formatCode="0.000000">
                  <c:v>0</c:v>
                </c:pt>
                <c:pt idx="946" formatCode="0.000000">
                  <c:v>0</c:v>
                </c:pt>
                <c:pt idx="947" formatCode="0.000000">
                  <c:v>0</c:v>
                </c:pt>
                <c:pt idx="948" formatCode="0.000000">
                  <c:v>0</c:v>
                </c:pt>
                <c:pt idx="949" formatCode="0.000000">
                  <c:v>0</c:v>
                </c:pt>
                <c:pt idx="950" formatCode="0.000000">
                  <c:v>0</c:v>
                </c:pt>
                <c:pt idx="951" formatCode="0.000000">
                  <c:v>0</c:v>
                </c:pt>
                <c:pt idx="952" formatCode="0.000000">
                  <c:v>0</c:v>
                </c:pt>
                <c:pt idx="953" formatCode="0.000000">
                  <c:v>0</c:v>
                </c:pt>
                <c:pt idx="954" formatCode="0.000000">
                  <c:v>0</c:v>
                </c:pt>
                <c:pt idx="955" formatCode="0.000000">
                  <c:v>0</c:v>
                </c:pt>
                <c:pt idx="956" formatCode="0.000000">
                  <c:v>0</c:v>
                </c:pt>
                <c:pt idx="957" formatCode="0.000000">
                  <c:v>0</c:v>
                </c:pt>
                <c:pt idx="958" formatCode="0.000000">
                  <c:v>0</c:v>
                </c:pt>
                <c:pt idx="959" formatCode="0.000000">
                  <c:v>0</c:v>
                </c:pt>
                <c:pt idx="960" formatCode="0.000000">
                  <c:v>0</c:v>
                </c:pt>
                <c:pt idx="961" formatCode="0.000000">
                  <c:v>0</c:v>
                </c:pt>
                <c:pt idx="962" formatCode="0.000000">
                  <c:v>0</c:v>
                </c:pt>
                <c:pt idx="963" formatCode="0.000000">
                  <c:v>0</c:v>
                </c:pt>
                <c:pt idx="964" formatCode="0.000000">
                  <c:v>0</c:v>
                </c:pt>
                <c:pt idx="965" formatCode="0.000000">
                  <c:v>0</c:v>
                </c:pt>
                <c:pt idx="966" formatCode="0.000000">
                  <c:v>0</c:v>
                </c:pt>
                <c:pt idx="967" formatCode="0.000000">
                  <c:v>0</c:v>
                </c:pt>
                <c:pt idx="968" formatCode="0.000000">
                  <c:v>0</c:v>
                </c:pt>
                <c:pt idx="969" formatCode="0.000000">
                  <c:v>0</c:v>
                </c:pt>
                <c:pt idx="970" formatCode="0.000000">
                  <c:v>0</c:v>
                </c:pt>
                <c:pt idx="971" formatCode="0.000000">
                  <c:v>0</c:v>
                </c:pt>
                <c:pt idx="972" formatCode="0.000000">
                  <c:v>0</c:v>
                </c:pt>
                <c:pt idx="973" formatCode="0.000000">
                  <c:v>0</c:v>
                </c:pt>
                <c:pt idx="974" formatCode="0.000000">
                  <c:v>0</c:v>
                </c:pt>
                <c:pt idx="975" formatCode="0.000000">
                  <c:v>0</c:v>
                </c:pt>
                <c:pt idx="976" formatCode="0.000000">
                  <c:v>0</c:v>
                </c:pt>
                <c:pt idx="977" formatCode="0.000000">
                  <c:v>0</c:v>
                </c:pt>
                <c:pt idx="978" formatCode="0.000000">
                  <c:v>0</c:v>
                </c:pt>
                <c:pt idx="979" formatCode="0.000000">
                  <c:v>0</c:v>
                </c:pt>
                <c:pt idx="980" formatCode="0.000000">
                  <c:v>0</c:v>
                </c:pt>
                <c:pt idx="981" formatCode="0.000000">
                  <c:v>0</c:v>
                </c:pt>
                <c:pt idx="982" formatCode="0.000000">
                  <c:v>0</c:v>
                </c:pt>
                <c:pt idx="983" formatCode="0.000000">
                  <c:v>0</c:v>
                </c:pt>
                <c:pt idx="984" formatCode="0.000000">
                  <c:v>0</c:v>
                </c:pt>
                <c:pt idx="985" formatCode="0.000000">
                  <c:v>0</c:v>
                </c:pt>
                <c:pt idx="986" formatCode="0.000000">
                  <c:v>0</c:v>
                </c:pt>
                <c:pt idx="987" formatCode="0.000000">
                  <c:v>0</c:v>
                </c:pt>
                <c:pt idx="988" formatCode="0.000000">
                  <c:v>0</c:v>
                </c:pt>
                <c:pt idx="989" formatCode="0.000000">
                  <c:v>0</c:v>
                </c:pt>
                <c:pt idx="990" formatCode="0.000000">
                  <c:v>0</c:v>
                </c:pt>
                <c:pt idx="991" formatCode="0.000000">
                  <c:v>0</c:v>
                </c:pt>
                <c:pt idx="992" formatCode="0.000000">
                  <c:v>0</c:v>
                </c:pt>
                <c:pt idx="993" formatCode="0.000000">
                  <c:v>0</c:v>
                </c:pt>
                <c:pt idx="994" formatCode="0.000000">
                  <c:v>0</c:v>
                </c:pt>
                <c:pt idx="995" formatCode="0.000000">
                  <c:v>0</c:v>
                </c:pt>
                <c:pt idx="996" formatCode="0.000000">
                  <c:v>0</c:v>
                </c:pt>
                <c:pt idx="997" formatCode="0.000000">
                  <c:v>0</c:v>
                </c:pt>
                <c:pt idx="998" formatCode="0.000000">
                  <c:v>0</c:v>
                </c:pt>
                <c:pt idx="999" formatCode="0.000000">
                  <c:v>0</c:v>
                </c:pt>
              </c:numCache>
            </c:numRef>
          </c:yVal>
        </c:ser>
        <c:ser>
          <c:idx val="4"/>
          <c:order val="4"/>
          <c:tx>
            <c:v>Marine Value</c:v>
          </c:tx>
          <c:spPr>
            <a:ln w="12700">
              <a:solidFill>
                <a:srgbClr val="003366"/>
              </a:solidFill>
              <a:prstDash val="solid"/>
            </a:ln>
          </c:spPr>
          <c:marker>
            <c:symbol val="none"/>
          </c:marker>
          <c:xVal>
            <c:numRef>
              <c:f>'09FCNM2'!$V$2:$V$3</c:f>
              <c:numCache>
                <c:formatCode>General</c:formatCode>
                <c:ptCount val="2"/>
                <c:pt idx="0">
                  <c:v>0</c:v>
                </c:pt>
                <c:pt idx="1">
                  <c:v>4000</c:v>
                </c:pt>
              </c:numCache>
            </c:numRef>
          </c:xVal>
          <c:yVal>
            <c:numRef>
              <c:f>'09FCNM2'!$W$2:$W$3</c:f>
              <c:numCache>
                <c:formatCode>General</c:formatCode>
                <c:ptCount val="2"/>
                <c:pt idx="0">
                  <c:v>0.70918000000000003</c:v>
                </c:pt>
                <c:pt idx="1">
                  <c:v>0.70918000000000003</c:v>
                </c:pt>
              </c:numCache>
            </c:numRef>
          </c:yVal>
        </c:ser>
        <c:ser>
          <c:idx val="5"/>
          <c:order val="5"/>
          <c:tx>
            <c:v>Upper Snake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'09FCNM2'!$V$4:$V$5</c:f>
              <c:numCache>
                <c:formatCode>General</c:formatCode>
                <c:ptCount val="2"/>
                <c:pt idx="0">
                  <c:v>0</c:v>
                </c:pt>
                <c:pt idx="1">
                  <c:v>4000</c:v>
                </c:pt>
              </c:numCache>
            </c:numRef>
          </c:xVal>
          <c:yVal>
            <c:numRef>
              <c:f>'09FCNM2'!$W$4:$W$5</c:f>
              <c:numCache>
                <c:formatCode>0.000000</c:formatCode>
                <c:ptCount val="2"/>
                <c:pt idx="0">
                  <c:v>0.7037000000000001</c:v>
                </c:pt>
                <c:pt idx="1">
                  <c:v>0.7037000000000001</c:v>
                </c:pt>
              </c:numCache>
            </c:numRef>
          </c:yVal>
        </c:ser>
        <c:ser>
          <c:idx val="6"/>
          <c:order val="6"/>
          <c:tx>
            <c:v>Salmon</c:v>
          </c:tx>
          <c:spPr>
            <a:ln w="12700">
              <a:solidFill>
                <a:srgbClr val="90713A"/>
              </a:solidFill>
              <a:prstDash val="solid"/>
            </a:ln>
          </c:spPr>
          <c:marker>
            <c:symbol val="none"/>
          </c:marker>
          <c:xVal>
            <c:numRef>
              <c:f>'09FCNM2'!$V$6:$V$7</c:f>
              <c:numCache>
                <c:formatCode>General</c:formatCode>
                <c:ptCount val="2"/>
                <c:pt idx="0">
                  <c:v>0</c:v>
                </c:pt>
                <c:pt idx="1">
                  <c:v>4000</c:v>
                </c:pt>
              </c:numCache>
            </c:numRef>
          </c:xVal>
          <c:yVal>
            <c:numRef>
              <c:f>'09FCNM2'!$W$6:$W$7</c:f>
              <c:numCache>
                <c:formatCode>0.000000</c:formatCode>
                <c:ptCount val="2"/>
                <c:pt idx="0">
                  <c:v>0.70446799999999987</c:v>
                </c:pt>
                <c:pt idx="1">
                  <c:v>0.70446799999999987</c:v>
                </c:pt>
              </c:numCache>
            </c:numRef>
          </c:yVal>
        </c:ser>
        <c:ser>
          <c:idx val="7"/>
          <c:order val="7"/>
          <c:tx>
            <c:v>Upper Clearwater</c:v>
          </c:tx>
          <c:spPr>
            <a:ln w="127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'09FCNM2'!$V$8:$V$9</c:f>
              <c:numCache>
                <c:formatCode>General</c:formatCode>
                <c:ptCount val="2"/>
              </c:numCache>
            </c:numRef>
          </c:xVal>
          <c:yVal>
            <c:numRef>
              <c:f>'09FCNM2'!$W$8:$W$9</c:f>
              <c:numCache>
                <c:formatCode>General</c:formatCode>
                <c:ptCount val="2"/>
              </c:numCache>
            </c:numRef>
          </c:yVal>
        </c:ser>
        <c:ser>
          <c:idx val="8"/>
          <c:order val="8"/>
          <c:tx>
            <c:v>Lower Snake</c:v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'09FCNM2'!$V$12:$V$13</c:f>
              <c:numCache>
                <c:formatCode>General</c:formatCode>
                <c:ptCount val="2"/>
              </c:numCache>
            </c:numRef>
          </c:xVal>
          <c:yVal>
            <c:numRef>
              <c:f>'09FCNM2'!$W$12:$W$13</c:f>
              <c:numCache>
                <c:formatCode>General</c:formatCode>
                <c:ptCount val="2"/>
              </c:numCache>
            </c:numRef>
          </c:yVal>
        </c:ser>
        <c:ser>
          <c:idx val="10"/>
          <c:order val="9"/>
          <c:tx>
            <c:v>Grande Ronde</c:v>
          </c:tx>
          <c:spPr>
            <a:ln w="12700">
              <a:solidFill>
                <a:srgbClr val="99CCFF"/>
              </a:solidFill>
              <a:prstDash val="solid"/>
            </a:ln>
          </c:spPr>
          <c:marker>
            <c:symbol val="none"/>
          </c:marker>
          <c:xVal>
            <c:numRef>
              <c:f>'09FCNM2'!$V$16:$V$17</c:f>
              <c:numCache>
                <c:formatCode>General</c:formatCode>
                <c:ptCount val="2"/>
              </c:numCache>
            </c:numRef>
          </c:xVal>
          <c:yVal>
            <c:numRef>
              <c:f>'09FCNM2'!$W$16:$W$17</c:f>
              <c:numCache>
                <c:formatCode>General</c:formatCode>
                <c:ptCount val="2"/>
              </c:numCache>
            </c:numRef>
          </c:yVal>
        </c:ser>
        <c:ser>
          <c:idx val="9"/>
          <c:order val="10"/>
          <c:tx>
            <c:v>LF Hatchery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'09FCNM2'!$V$24:$V$25</c:f>
              <c:numCache>
                <c:formatCode>General</c:formatCode>
                <c:ptCount val="2"/>
              </c:numCache>
            </c:numRef>
          </c:xVal>
          <c:yVal>
            <c:numRef>
              <c:f>'09FCNM2'!$W$24:$W$25</c:f>
              <c:numCache>
                <c:formatCode>General</c:formatCode>
                <c:ptCount val="2"/>
              </c:numCache>
            </c:numRef>
          </c:yVal>
        </c:ser>
        <c:ser>
          <c:idx val="3"/>
          <c:order val="11"/>
          <c:tx>
            <c:v>Ring Ablation Data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</c:spPr>
          </c:marker>
          <c:xVal>
            <c:numRef>
              <c:f>'09FCNM2'!$Y$3:$Y$12</c:f>
              <c:numCache>
                <c:formatCode>0</c:formatCode>
                <c:ptCount val="10"/>
                <c:pt idx="0">
                  <c:v>340</c:v>
                </c:pt>
                <c:pt idx="1">
                  <c:v>400</c:v>
                </c:pt>
                <c:pt idx="2">
                  <c:v>475</c:v>
                </c:pt>
                <c:pt idx="3">
                  <c:v>560</c:v>
                </c:pt>
                <c:pt idx="4">
                  <c:v>680</c:v>
                </c:pt>
                <c:pt idx="5">
                  <c:v>780</c:v>
                </c:pt>
                <c:pt idx="6">
                  <c:v>960</c:v>
                </c:pt>
                <c:pt idx="7">
                  <c:v>1020</c:v>
                </c:pt>
                <c:pt idx="8">
                  <c:v>1110</c:v>
                </c:pt>
                <c:pt idx="9">
                  <c:v>1220</c:v>
                </c:pt>
              </c:numCache>
            </c:numRef>
          </c:xVal>
          <c:yVal>
            <c:numRef>
              <c:f>'09FCNM2'!$AA$3:$AA$12</c:f>
              <c:numCache>
                <c:formatCode>General</c:formatCode>
                <c:ptCount val="10"/>
              </c:numCache>
            </c:numRef>
          </c:yVal>
        </c:ser>
        <c:dLbls/>
        <c:axId val="46674688"/>
        <c:axId val="46676608"/>
      </c:scatterChart>
      <c:scatterChart>
        <c:scatterStyle val="lineMarker"/>
        <c:ser>
          <c:idx val="0"/>
          <c:order val="1"/>
          <c:tx>
            <c:v>Sr Intensity</c:v>
          </c:tx>
          <c:spPr>
            <a:ln w="28575">
              <a:noFill/>
            </a:ln>
          </c:spPr>
          <c:marker>
            <c:symbol val="none"/>
          </c:marker>
          <c:xVal>
            <c:numRef>
              <c:f>'09FCNM2'!$B$32:$B$1031</c:f>
              <c:numCache>
                <c:formatCode>0.00</c:formatCode>
                <c:ptCount val="1000"/>
                <c:pt idx="0">
                  <c:v>2022.6399999999999</c:v>
                </c:pt>
                <c:pt idx="1">
                  <c:v>2020.02</c:v>
                </c:pt>
                <c:pt idx="2">
                  <c:v>2017.4</c:v>
                </c:pt>
                <c:pt idx="3">
                  <c:v>2014.78</c:v>
                </c:pt>
                <c:pt idx="4">
                  <c:v>2012.1599999999999</c:v>
                </c:pt>
                <c:pt idx="5">
                  <c:v>2009.54</c:v>
                </c:pt>
                <c:pt idx="6">
                  <c:v>2006.92</c:v>
                </c:pt>
                <c:pt idx="7">
                  <c:v>2004.3</c:v>
                </c:pt>
                <c:pt idx="8">
                  <c:v>2001.6799999999998</c:v>
                </c:pt>
                <c:pt idx="9">
                  <c:v>1999.06</c:v>
                </c:pt>
                <c:pt idx="10">
                  <c:v>1996.44</c:v>
                </c:pt>
                <c:pt idx="11">
                  <c:v>1993.82</c:v>
                </c:pt>
                <c:pt idx="12">
                  <c:v>1991.2</c:v>
                </c:pt>
                <c:pt idx="13">
                  <c:v>1988.58</c:v>
                </c:pt>
                <c:pt idx="14">
                  <c:v>1985.96</c:v>
                </c:pt>
                <c:pt idx="15">
                  <c:v>1983.34</c:v>
                </c:pt>
                <c:pt idx="16">
                  <c:v>1980.72</c:v>
                </c:pt>
                <c:pt idx="17">
                  <c:v>1978.1</c:v>
                </c:pt>
                <c:pt idx="18">
                  <c:v>1975.48</c:v>
                </c:pt>
                <c:pt idx="19">
                  <c:v>1972.86</c:v>
                </c:pt>
                <c:pt idx="20">
                  <c:v>1970.24</c:v>
                </c:pt>
                <c:pt idx="21">
                  <c:v>1967.62</c:v>
                </c:pt>
                <c:pt idx="22">
                  <c:v>1965</c:v>
                </c:pt>
                <c:pt idx="23">
                  <c:v>1962.3799999999999</c:v>
                </c:pt>
                <c:pt idx="24">
                  <c:v>1959.76</c:v>
                </c:pt>
                <c:pt idx="25">
                  <c:v>1957.1399999999999</c:v>
                </c:pt>
                <c:pt idx="26">
                  <c:v>1954.52</c:v>
                </c:pt>
                <c:pt idx="27">
                  <c:v>1951.9</c:v>
                </c:pt>
                <c:pt idx="28">
                  <c:v>1949.28</c:v>
                </c:pt>
                <c:pt idx="29">
                  <c:v>1946.6599999999999</c:v>
                </c:pt>
                <c:pt idx="30">
                  <c:v>1944.04</c:v>
                </c:pt>
                <c:pt idx="31">
                  <c:v>1941.42</c:v>
                </c:pt>
                <c:pt idx="32">
                  <c:v>1938.8</c:v>
                </c:pt>
                <c:pt idx="33">
                  <c:v>1936.1799999999998</c:v>
                </c:pt>
                <c:pt idx="34">
                  <c:v>1933.56</c:v>
                </c:pt>
                <c:pt idx="35">
                  <c:v>1930.94</c:v>
                </c:pt>
                <c:pt idx="36">
                  <c:v>1928.32</c:v>
                </c:pt>
                <c:pt idx="37">
                  <c:v>1925.7</c:v>
                </c:pt>
                <c:pt idx="38">
                  <c:v>1923.08</c:v>
                </c:pt>
                <c:pt idx="39">
                  <c:v>1920.46</c:v>
                </c:pt>
                <c:pt idx="40">
                  <c:v>1917.84</c:v>
                </c:pt>
                <c:pt idx="41">
                  <c:v>1915.22</c:v>
                </c:pt>
                <c:pt idx="42">
                  <c:v>1912.6</c:v>
                </c:pt>
                <c:pt idx="43">
                  <c:v>1909.98</c:v>
                </c:pt>
                <c:pt idx="44">
                  <c:v>1907.36</c:v>
                </c:pt>
                <c:pt idx="45">
                  <c:v>1904.74</c:v>
                </c:pt>
                <c:pt idx="46">
                  <c:v>1902.12</c:v>
                </c:pt>
                <c:pt idx="47">
                  <c:v>1899.5</c:v>
                </c:pt>
                <c:pt idx="48">
                  <c:v>1896.8799999999999</c:v>
                </c:pt>
                <c:pt idx="49">
                  <c:v>1894.26</c:v>
                </c:pt>
                <c:pt idx="50">
                  <c:v>1891.6399999999999</c:v>
                </c:pt>
                <c:pt idx="51">
                  <c:v>1889.02</c:v>
                </c:pt>
                <c:pt idx="52">
                  <c:v>1886.4</c:v>
                </c:pt>
                <c:pt idx="53">
                  <c:v>1883.78</c:v>
                </c:pt>
                <c:pt idx="54">
                  <c:v>1881.1599999999999</c:v>
                </c:pt>
                <c:pt idx="55">
                  <c:v>1878.54</c:v>
                </c:pt>
                <c:pt idx="56">
                  <c:v>1875.92</c:v>
                </c:pt>
                <c:pt idx="57">
                  <c:v>1873.3</c:v>
                </c:pt>
                <c:pt idx="58">
                  <c:v>1870.6799999999998</c:v>
                </c:pt>
                <c:pt idx="59">
                  <c:v>1868.06</c:v>
                </c:pt>
                <c:pt idx="60">
                  <c:v>1865.44</c:v>
                </c:pt>
                <c:pt idx="61">
                  <c:v>1862.82</c:v>
                </c:pt>
                <c:pt idx="62">
                  <c:v>1860.2</c:v>
                </c:pt>
                <c:pt idx="63">
                  <c:v>1857.58</c:v>
                </c:pt>
                <c:pt idx="64">
                  <c:v>1854.96</c:v>
                </c:pt>
                <c:pt idx="65">
                  <c:v>1852.34</c:v>
                </c:pt>
                <c:pt idx="66">
                  <c:v>1849.72</c:v>
                </c:pt>
                <c:pt idx="67">
                  <c:v>1847.1</c:v>
                </c:pt>
                <c:pt idx="68">
                  <c:v>1844.48</c:v>
                </c:pt>
                <c:pt idx="69">
                  <c:v>1841.86</c:v>
                </c:pt>
                <c:pt idx="70">
                  <c:v>1839.24</c:v>
                </c:pt>
                <c:pt idx="71">
                  <c:v>1836.62</c:v>
                </c:pt>
                <c:pt idx="72">
                  <c:v>1834</c:v>
                </c:pt>
                <c:pt idx="73">
                  <c:v>1831.3799999999999</c:v>
                </c:pt>
                <c:pt idx="74">
                  <c:v>1828.76</c:v>
                </c:pt>
                <c:pt idx="75">
                  <c:v>1826.1399999999999</c:v>
                </c:pt>
                <c:pt idx="76">
                  <c:v>1823.52</c:v>
                </c:pt>
                <c:pt idx="77">
                  <c:v>1820.9</c:v>
                </c:pt>
                <c:pt idx="78">
                  <c:v>1818.28</c:v>
                </c:pt>
                <c:pt idx="79">
                  <c:v>1815.6599999999999</c:v>
                </c:pt>
                <c:pt idx="80">
                  <c:v>1813.04</c:v>
                </c:pt>
                <c:pt idx="81">
                  <c:v>1810.42</c:v>
                </c:pt>
                <c:pt idx="82">
                  <c:v>1807.8</c:v>
                </c:pt>
                <c:pt idx="83">
                  <c:v>1805.1799999999998</c:v>
                </c:pt>
                <c:pt idx="84">
                  <c:v>1802.56</c:v>
                </c:pt>
                <c:pt idx="85">
                  <c:v>1799.94</c:v>
                </c:pt>
                <c:pt idx="86">
                  <c:v>1797.32</c:v>
                </c:pt>
                <c:pt idx="87">
                  <c:v>1794.7</c:v>
                </c:pt>
                <c:pt idx="88">
                  <c:v>1792.08</c:v>
                </c:pt>
                <c:pt idx="89">
                  <c:v>1789.46</c:v>
                </c:pt>
                <c:pt idx="90">
                  <c:v>1786.84</c:v>
                </c:pt>
                <c:pt idx="91">
                  <c:v>1784.22</c:v>
                </c:pt>
                <c:pt idx="92">
                  <c:v>1781.6</c:v>
                </c:pt>
                <c:pt idx="93">
                  <c:v>1778.98</c:v>
                </c:pt>
                <c:pt idx="94">
                  <c:v>1776.36</c:v>
                </c:pt>
                <c:pt idx="95">
                  <c:v>1773.74</c:v>
                </c:pt>
                <c:pt idx="96">
                  <c:v>1771.12</c:v>
                </c:pt>
                <c:pt idx="97">
                  <c:v>1768.5</c:v>
                </c:pt>
                <c:pt idx="98">
                  <c:v>1765.8799999999999</c:v>
                </c:pt>
                <c:pt idx="99">
                  <c:v>1763.26</c:v>
                </c:pt>
                <c:pt idx="100">
                  <c:v>1760.6399999999999</c:v>
                </c:pt>
                <c:pt idx="101">
                  <c:v>1758.02</c:v>
                </c:pt>
                <c:pt idx="102">
                  <c:v>1755.4</c:v>
                </c:pt>
                <c:pt idx="103">
                  <c:v>1752.78</c:v>
                </c:pt>
                <c:pt idx="104">
                  <c:v>1750.1599999999999</c:v>
                </c:pt>
                <c:pt idx="105">
                  <c:v>1747.54</c:v>
                </c:pt>
                <c:pt idx="106">
                  <c:v>1744.92</c:v>
                </c:pt>
                <c:pt idx="107">
                  <c:v>1742.3</c:v>
                </c:pt>
                <c:pt idx="108">
                  <c:v>1739.6799999999998</c:v>
                </c:pt>
                <c:pt idx="109">
                  <c:v>1737.06</c:v>
                </c:pt>
                <c:pt idx="110">
                  <c:v>1734.44</c:v>
                </c:pt>
                <c:pt idx="111">
                  <c:v>1731.82</c:v>
                </c:pt>
                <c:pt idx="112">
                  <c:v>1729.2</c:v>
                </c:pt>
                <c:pt idx="113">
                  <c:v>1726.58</c:v>
                </c:pt>
                <c:pt idx="114">
                  <c:v>1723.96</c:v>
                </c:pt>
                <c:pt idx="115">
                  <c:v>1721.34</c:v>
                </c:pt>
                <c:pt idx="116">
                  <c:v>1718.72</c:v>
                </c:pt>
                <c:pt idx="117">
                  <c:v>1716.1</c:v>
                </c:pt>
                <c:pt idx="118">
                  <c:v>1713.48</c:v>
                </c:pt>
                <c:pt idx="119">
                  <c:v>1710.86</c:v>
                </c:pt>
                <c:pt idx="120">
                  <c:v>1708.24</c:v>
                </c:pt>
                <c:pt idx="121">
                  <c:v>1705.62</c:v>
                </c:pt>
                <c:pt idx="122">
                  <c:v>1703</c:v>
                </c:pt>
                <c:pt idx="123">
                  <c:v>1700.3799999999999</c:v>
                </c:pt>
                <c:pt idx="124">
                  <c:v>1697.76</c:v>
                </c:pt>
                <c:pt idx="125">
                  <c:v>1695.1399999999999</c:v>
                </c:pt>
                <c:pt idx="126">
                  <c:v>1692.52</c:v>
                </c:pt>
                <c:pt idx="127">
                  <c:v>1689.9</c:v>
                </c:pt>
                <c:pt idx="128">
                  <c:v>1687.28</c:v>
                </c:pt>
                <c:pt idx="129">
                  <c:v>1684.6599999999999</c:v>
                </c:pt>
                <c:pt idx="130">
                  <c:v>1682.04</c:v>
                </c:pt>
                <c:pt idx="131">
                  <c:v>1679.42</c:v>
                </c:pt>
                <c:pt idx="132">
                  <c:v>1676.8</c:v>
                </c:pt>
                <c:pt idx="133">
                  <c:v>1674.1799999999998</c:v>
                </c:pt>
                <c:pt idx="134">
                  <c:v>1671.56</c:v>
                </c:pt>
                <c:pt idx="135">
                  <c:v>1668.94</c:v>
                </c:pt>
                <c:pt idx="136">
                  <c:v>1666.32</c:v>
                </c:pt>
                <c:pt idx="137">
                  <c:v>1663.7</c:v>
                </c:pt>
                <c:pt idx="138">
                  <c:v>1661.08</c:v>
                </c:pt>
                <c:pt idx="139">
                  <c:v>1658.46</c:v>
                </c:pt>
                <c:pt idx="140">
                  <c:v>1655.84</c:v>
                </c:pt>
                <c:pt idx="141">
                  <c:v>1653.22</c:v>
                </c:pt>
                <c:pt idx="142">
                  <c:v>1650.6</c:v>
                </c:pt>
                <c:pt idx="143">
                  <c:v>1647.98</c:v>
                </c:pt>
                <c:pt idx="144">
                  <c:v>1645.36</c:v>
                </c:pt>
                <c:pt idx="145">
                  <c:v>1642.74</c:v>
                </c:pt>
                <c:pt idx="146">
                  <c:v>1640.12</c:v>
                </c:pt>
                <c:pt idx="147">
                  <c:v>1637.5</c:v>
                </c:pt>
                <c:pt idx="148">
                  <c:v>1634.8799999999999</c:v>
                </c:pt>
                <c:pt idx="149">
                  <c:v>1632.26</c:v>
                </c:pt>
                <c:pt idx="150">
                  <c:v>1629.6399999999999</c:v>
                </c:pt>
                <c:pt idx="151">
                  <c:v>1627.02</c:v>
                </c:pt>
                <c:pt idx="152">
                  <c:v>1624.4</c:v>
                </c:pt>
                <c:pt idx="153">
                  <c:v>1621.78</c:v>
                </c:pt>
                <c:pt idx="154">
                  <c:v>1619.1599999999999</c:v>
                </c:pt>
                <c:pt idx="155">
                  <c:v>1616.54</c:v>
                </c:pt>
                <c:pt idx="156">
                  <c:v>1613.92</c:v>
                </c:pt>
                <c:pt idx="157">
                  <c:v>1611.3</c:v>
                </c:pt>
                <c:pt idx="158">
                  <c:v>1608.6799999999998</c:v>
                </c:pt>
                <c:pt idx="159">
                  <c:v>1606.06</c:v>
                </c:pt>
                <c:pt idx="160">
                  <c:v>1603.44</c:v>
                </c:pt>
                <c:pt idx="161">
                  <c:v>1600.82</c:v>
                </c:pt>
                <c:pt idx="162">
                  <c:v>1598.2</c:v>
                </c:pt>
                <c:pt idx="163">
                  <c:v>1595.58</c:v>
                </c:pt>
                <c:pt idx="164">
                  <c:v>1592.96</c:v>
                </c:pt>
                <c:pt idx="165">
                  <c:v>1590.34</c:v>
                </c:pt>
                <c:pt idx="166">
                  <c:v>1587.72</c:v>
                </c:pt>
                <c:pt idx="167">
                  <c:v>1585.1</c:v>
                </c:pt>
                <c:pt idx="168">
                  <c:v>1582.48</c:v>
                </c:pt>
                <c:pt idx="169">
                  <c:v>1579.86</c:v>
                </c:pt>
                <c:pt idx="170">
                  <c:v>1577.24</c:v>
                </c:pt>
                <c:pt idx="171">
                  <c:v>1574.62</c:v>
                </c:pt>
                <c:pt idx="172">
                  <c:v>1572</c:v>
                </c:pt>
                <c:pt idx="173">
                  <c:v>1569.3799999999999</c:v>
                </c:pt>
                <c:pt idx="174">
                  <c:v>1566.76</c:v>
                </c:pt>
                <c:pt idx="175">
                  <c:v>1564.1399999999999</c:v>
                </c:pt>
                <c:pt idx="176">
                  <c:v>1561.52</c:v>
                </c:pt>
                <c:pt idx="177">
                  <c:v>1558.9</c:v>
                </c:pt>
                <c:pt idx="178">
                  <c:v>1556.28</c:v>
                </c:pt>
                <c:pt idx="179">
                  <c:v>1553.6599999999999</c:v>
                </c:pt>
                <c:pt idx="180">
                  <c:v>1551.04</c:v>
                </c:pt>
                <c:pt idx="181">
                  <c:v>1548.42</c:v>
                </c:pt>
                <c:pt idx="182">
                  <c:v>1545.8</c:v>
                </c:pt>
                <c:pt idx="183">
                  <c:v>1543.1799999999998</c:v>
                </c:pt>
                <c:pt idx="184">
                  <c:v>1540.56</c:v>
                </c:pt>
                <c:pt idx="185">
                  <c:v>1537.94</c:v>
                </c:pt>
                <c:pt idx="186">
                  <c:v>1535.32</c:v>
                </c:pt>
                <c:pt idx="187">
                  <c:v>1532.7</c:v>
                </c:pt>
                <c:pt idx="188">
                  <c:v>1530.08</c:v>
                </c:pt>
                <c:pt idx="189">
                  <c:v>1527.46</c:v>
                </c:pt>
                <c:pt idx="190">
                  <c:v>1524.84</c:v>
                </c:pt>
                <c:pt idx="191">
                  <c:v>1522.22</c:v>
                </c:pt>
                <c:pt idx="192">
                  <c:v>1519.6</c:v>
                </c:pt>
                <c:pt idx="193">
                  <c:v>1516.98</c:v>
                </c:pt>
                <c:pt idx="194">
                  <c:v>1514.36</c:v>
                </c:pt>
                <c:pt idx="195">
                  <c:v>1511.74</c:v>
                </c:pt>
                <c:pt idx="196">
                  <c:v>1509.12</c:v>
                </c:pt>
                <c:pt idx="197">
                  <c:v>1506.5</c:v>
                </c:pt>
                <c:pt idx="198">
                  <c:v>1503.8799999999999</c:v>
                </c:pt>
                <c:pt idx="199">
                  <c:v>1501.26</c:v>
                </c:pt>
                <c:pt idx="200">
                  <c:v>1498.6399999999999</c:v>
                </c:pt>
                <c:pt idx="201">
                  <c:v>1496.02</c:v>
                </c:pt>
                <c:pt idx="202">
                  <c:v>1493.4</c:v>
                </c:pt>
                <c:pt idx="203">
                  <c:v>1490.78</c:v>
                </c:pt>
                <c:pt idx="204">
                  <c:v>1488.1599999999999</c:v>
                </c:pt>
                <c:pt idx="205">
                  <c:v>1485.54</c:v>
                </c:pt>
                <c:pt idx="206">
                  <c:v>1482.92</c:v>
                </c:pt>
                <c:pt idx="207">
                  <c:v>1480.3</c:v>
                </c:pt>
                <c:pt idx="208">
                  <c:v>1477.6799999999998</c:v>
                </c:pt>
                <c:pt idx="209">
                  <c:v>1475.06</c:v>
                </c:pt>
                <c:pt idx="210">
                  <c:v>1472.44</c:v>
                </c:pt>
                <c:pt idx="211">
                  <c:v>1469.82</c:v>
                </c:pt>
                <c:pt idx="212">
                  <c:v>1467.2</c:v>
                </c:pt>
                <c:pt idx="213">
                  <c:v>1464.58</c:v>
                </c:pt>
                <c:pt idx="214">
                  <c:v>1461.96</c:v>
                </c:pt>
                <c:pt idx="215">
                  <c:v>1459.34</c:v>
                </c:pt>
                <c:pt idx="216">
                  <c:v>1456.72</c:v>
                </c:pt>
                <c:pt idx="217">
                  <c:v>1454.1</c:v>
                </c:pt>
                <c:pt idx="218">
                  <c:v>1451.48</c:v>
                </c:pt>
                <c:pt idx="219">
                  <c:v>1448.86</c:v>
                </c:pt>
                <c:pt idx="220">
                  <c:v>1446.24</c:v>
                </c:pt>
                <c:pt idx="221">
                  <c:v>1443.62</c:v>
                </c:pt>
                <c:pt idx="222">
                  <c:v>1441</c:v>
                </c:pt>
                <c:pt idx="223">
                  <c:v>1438.3799999999999</c:v>
                </c:pt>
                <c:pt idx="224">
                  <c:v>1435.76</c:v>
                </c:pt>
                <c:pt idx="225">
                  <c:v>1433.1399999999999</c:v>
                </c:pt>
                <c:pt idx="226">
                  <c:v>1430.52</c:v>
                </c:pt>
                <c:pt idx="227">
                  <c:v>1427.9</c:v>
                </c:pt>
                <c:pt idx="228">
                  <c:v>1425.28</c:v>
                </c:pt>
                <c:pt idx="229">
                  <c:v>1422.6599999999999</c:v>
                </c:pt>
                <c:pt idx="230">
                  <c:v>1420.04</c:v>
                </c:pt>
                <c:pt idx="231">
                  <c:v>1417.42</c:v>
                </c:pt>
                <c:pt idx="232">
                  <c:v>1414.8</c:v>
                </c:pt>
                <c:pt idx="233">
                  <c:v>1412.1799999999998</c:v>
                </c:pt>
                <c:pt idx="234">
                  <c:v>1409.56</c:v>
                </c:pt>
                <c:pt idx="235">
                  <c:v>1406.94</c:v>
                </c:pt>
                <c:pt idx="236">
                  <c:v>1404.32</c:v>
                </c:pt>
                <c:pt idx="237">
                  <c:v>1401.7</c:v>
                </c:pt>
                <c:pt idx="238">
                  <c:v>1399.08</c:v>
                </c:pt>
                <c:pt idx="239">
                  <c:v>1396.46</c:v>
                </c:pt>
                <c:pt idx="240">
                  <c:v>1393.84</c:v>
                </c:pt>
                <c:pt idx="241">
                  <c:v>1391.22</c:v>
                </c:pt>
                <c:pt idx="242">
                  <c:v>1388.6</c:v>
                </c:pt>
                <c:pt idx="243">
                  <c:v>1385.98</c:v>
                </c:pt>
                <c:pt idx="244">
                  <c:v>1383.36</c:v>
                </c:pt>
                <c:pt idx="245">
                  <c:v>1380.74</c:v>
                </c:pt>
                <c:pt idx="246">
                  <c:v>1378.12</c:v>
                </c:pt>
                <c:pt idx="247">
                  <c:v>1375.5</c:v>
                </c:pt>
                <c:pt idx="248">
                  <c:v>1372.8799999999999</c:v>
                </c:pt>
                <c:pt idx="249">
                  <c:v>1370.26</c:v>
                </c:pt>
                <c:pt idx="250">
                  <c:v>1367.6399999999999</c:v>
                </c:pt>
                <c:pt idx="251">
                  <c:v>1365.02</c:v>
                </c:pt>
                <c:pt idx="252">
                  <c:v>1362.4</c:v>
                </c:pt>
                <c:pt idx="253">
                  <c:v>1359.78</c:v>
                </c:pt>
                <c:pt idx="254">
                  <c:v>1357.1599999999999</c:v>
                </c:pt>
                <c:pt idx="255">
                  <c:v>1354.54</c:v>
                </c:pt>
                <c:pt idx="256">
                  <c:v>1351.92</c:v>
                </c:pt>
                <c:pt idx="257">
                  <c:v>1349.3</c:v>
                </c:pt>
                <c:pt idx="258">
                  <c:v>1346.6799999999998</c:v>
                </c:pt>
                <c:pt idx="259">
                  <c:v>1344.06</c:v>
                </c:pt>
                <c:pt idx="260">
                  <c:v>1341.44</c:v>
                </c:pt>
                <c:pt idx="261">
                  <c:v>1338.82</c:v>
                </c:pt>
                <c:pt idx="262">
                  <c:v>1336.2</c:v>
                </c:pt>
                <c:pt idx="263">
                  <c:v>1333.58</c:v>
                </c:pt>
                <c:pt idx="264">
                  <c:v>1330.96</c:v>
                </c:pt>
                <c:pt idx="265">
                  <c:v>1328.34</c:v>
                </c:pt>
                <c:pt idx="266">
                  <c:v>1325.72</c:v>
                </c:pt>
                <c:pt idx="267">
                  <c:v>1323.1</c:v>
                </c:pt>
                <c:pt idx="268">
                  <c:v>1320.48</c:v>
                </c:pt>
                <c:pt idx="269">
                  <c:v>1317.86</c:v>
                </c:pt>
                <c:pt idx="270">
                  <c:v>1315.24</c:v>
                </c:pt>
                <c:pt idx="271">
                  <c:v>1312.62</c:v>
                </c:pt>
                <c:pt idx="272">
                  <c:v>1310</c:v>
                </c:pt>
                <c:pt idx="273">
                  <c:v>1307.3799999999999</c:v>
                </c:pt>
                <c:pt idx="274">
                  <c:v>1304.76</c:v>
                </c:pt>
                <c:pt idx="275">
                  <c:v>1302.1399999999999</c:v>
                </c:pt>
                <c:pt idx="276">
                  <c:v>1299.52</c:v>
                </c:pt>
                <c:pt idx="277">
                  <c:v>1296.9000000000001</c:v>
                </c:pt>
                <c:pt idx="278">
                  <c:v>1294.28</c:v>
                </c:pt>
                <c:pt idx="279">
                  <c:v>1291.6599999999999</c:v>
                </c:pt>
                <c:pt idx="280">
                  <c:v>1289.04</c:v>
                </c:pt>
                <c:pt idx="281">
                  <c:v>1286.42</c:v>
                </c:pt>
                <c:pt idx="282">
                  <c:v>1283.8</c:v>
                </c:pt>
                <c:pt idx="283">
                  <c:v>1281.1799999999998</c:v>
                </c:pt>
                <c:pt idx="284">
                  <c:v>1278.56</c:v>
                </c:pt>
                <c:pt idx="285">
                  <c:v>1275.94</c:v>
                </c:pt>
                <c:pt idx="286">
                  <c:v>1273.32</c:v>
                </c:pt>
                <c:pt idx="287">
                  <c:v>1270.7</c:v>
                </c:pt>
                <c:pt idx="288">
                  <c:v>1268.08</c:v>
                </c:pt>
                <c:pt idx="289">
                  <c:v>1265.46</c:v>
                </c:pt>
                <c:pt idx="290">
                  <c:v>1262.8399999999999</c:v>
                </c:pt>
                <c:pt idx="291">
                  <c:v>1260.22</c:v>
                </c:pt>
                <c:pt idx="292">
                  <c:v>1257.5999999999999</c:v>
                </c:pt>
                <c:pt idx="293">
                  <c:v>1254.98</c:v>
                </c:pt>
                <c:pt idx="294">
                  <c:v>1252.3599999999999</c:v>
                </c:pt>
                <c:pt idx="295">
                  <c:v>1249.74</c:v>
                </c:pt>
                <c:pt idx="296">
                  <c:v>1247.1199999999999</c:v>
                </c:pt>
                <c:pt idx="297">
                  <c:v>1244.5</c:v>
                </c:pt>
                <c:pt idx="298">
                  <c:v>1241.8799999999999</c:v>
                </c:pt>
                <c:pt idx="299">
                  <c:v>1239.26</c:v>
                </c:pt>
                <c:pt idx="300">
                  <c:v>1236.6399999999999</c:v>
                </c:pt>
                <c:pt idx="301">
                  <c:v>1234.02</c:v>
                </c:pt>
                <c:pt idx="302">
                  <c:v>1231.4000000000001</c:v>
                </c:pt>
                <c:pt idx="303">
                  <c:v>1228.78</c:v>
                </c:pt>
                <c:pt idx="304">
                  <c:v>1226.1599999999999</c:v>
                </c:pt>
                <c:pt idx="305">
                  <c:v>1223.54</c:v>
                </c:pt>
                <c:pt idx="306">
                  <c:v>1220.92</c:v>
                </c:pt>
                <c:pt idx="307">
                  <c:v>1218.3</c:v>
                </c:pt>
                <c:pt idx="308">
                  <c:v>1215.6799999999998</c:v>
                </c:pt>
                <c:pt idx="309">
                  <c:v>1213.06</c:v>
                </c:pt>
                <c:pt idx="310">
                  <c:v>1210.44</c:v>
                </c:pt>
                <c:pt idx="311">
                  <c:v>1207.82</c:v>
                </c:pt>
                <c:pt idx="312">
                  <c:v>1205.2</c:v>
                </c:pt>
                <c:pt idx="313">
                  <c:v>1202.58</c:v>
                </c:pt>
                <c:pt idx="314">
                  <c:v>1199.96</c:v>
                </c:pt>
                <c:pt idx="315">
                  <c:v>1197.3399999999999</c:v>
                </c:pt>
                <c:pt idx="316">
                  <c:v>1194.72</c:v>
                </c:pt>
                <c:pt idx="317">
                  <c:v>1192.0999999999999</c:v>
                </c:pt>
                <c:pt idx="318">
                  <c:v>1189.48</c:v>
                </c:pt>
                <c:pt idx="319">
                  <c:v>1186.8599999999999</c:v>
                </c:pt>
                <c:pt idx="320">
                  <c:v>1184.24</c:v>
                </c:pt>
                <c:pt idx="321">
                  <c:v>1181.6199999999999</c:v>
                </c:pt>
                <c:pt idx="322">
                  <c:v>1179</c:v>
                </c:pt>
                <c:pt idx="323">
                  <c:v>1176.3799999999999</c:v>
                </c:pt>
                <c:pt idx="324">
                  <c:v>1173.76</c:v>
                </c:pt>
                <c:pt idx="325">
                  <c:v>1171.1399999999999</c:v>
                </c:pt>
                <c:pt idx="326">
                  <c:v>1168.52</c:v>
                </c:pt>
                <c:pt idx="327">
                  <c:v>1165.9000000000001</c:v>
                </c:pt>
                <c:pt idx="328">
                  <c:v>1163.28</c:v>
                </c:pt>
                <c:pt idx="329">
                  <c:v>1160.6599999999999</c:v>
                </c:pt>
                <c:pt idx="330">
                  <c:v>1158.04</c:v>
                </c:pt>
                <c:pt idx="331">
                  <c:v>1155.42</c:v>
                </c:pt>
                <c:pt idx="332">
                  <c:v>1152.8</c:v>
                </c:pt>
                <c:pt idx="333">
                  <c:v>1150.1799999999998</c:v>
                </c:pt>
                <c:pt idx="334">
                  <c:v>1147.56</c:v>
                </c:pt>
                <c:pt idx="335">
                  <c:v>1144.94</c:v>
                </c:pt>
                <c:pt idx="336">
                  <c:v>1142.32</c:v>
                </c:pt>
                <c:pt idx="337">
                  <c:v>1139.7</c:v>
                </c:pt>
                <c:pt idx="338">
                  <c:v>1137.08</c:v>
                </c:pt>
                <c:pt idx="339">
                  <c:v>1134.46</c:v>
                </c:pt>
                <c:pt idx="340">
                  <c:v>1131.8399999999999</c:v>
                </c:pt>
                <c:pt idx="341">
                  <c:v>1129.22</c:v>
                </c:pt>
                <c:pt idx="342">
                  <c:v>1126.5999999999999</c:v>
                </c:pt>
                <c:pt idx="343">
                  <c:v>1123.98</c:v>
                </c:pt>
                <c:pt idx="344">
                  <c:v>1121.3599999999999</c:v>
                </c:pt>
                <c:pt idx="345">
                  <c:v>1118.74</c:v>
                </c:pt>
                <c:pt idx="346">
                  <c:v>1116.1199999999999</c:v>
                </c:pt>
                <c:pt idx="347">
                  <c:v>1113.5</c:v>
                </c:pt>
                <c:pt idx="348">
                  <c:v>1110.8799999999999</c:v>
                </c:pt>
                <c:pt idx="349">
                  <c:v>1108.26</c:v>
                </c:pt>
                <c:pt idx="350">
                  <c:v>1105.6399999999999</c:v>
                </c:pt>
                <c:pt idx="351">
                  <c:v>1103.02</c:v>
                </c:pt>
                <c:pt idx="352">
                  <c:v>1100.4000000000001</c:v>
                </c:pt>
                <c:pt idx="353">
                  <c:v>1097.78</c:v>
                </c:pt>
                <c:pt idx="354">
                  <c:v>1095.1599999999999</c:v>
                </c:pt>
                <c:pt idx="355">
                  <c:v>1092.54</c:v>
                </c:pt>
                <c:pt idx="356">
                  <c:v>1089.92</c:v>
                </c:pt>
                <c:pt idx="357">
                  <c:v>1087.3</c:v>
                </c:pt>
                <c:pt idx="358">
                  <c:v>1084.6799999999998</c:v>
                </c:pt>
                <c:pt idx="359">
                  <c:v>1082.06</c:v>
                </c:pt>
                <c:pt idx="360">
                  <c:v>1079.44</c:v>
                </c:pt>
                <c:pt idx="361">
                  <c:v>1076.82</c:v>
                </c:pt>
                <c:pt idx="362">
                  <c:v>1074.2</c:v>
                </c:pt>
                <c:pt idx="363">
                  <c:v>1071.58</c:v>
                </c:pt>
                <c:pt idx="364">
                  <c:v>1068.96</c:v>
                </c:pt>
                <c:pt idx="365">
                  <c:v>1066.3399999999999</c:v>
                </c:pt>
                <c:pt idx="366">
                  <c:v>1063.72</c:v>
                </c:pt>
                <c:pt idx="367">
                  <c:v>1061.0999999999999</c:v>
                </c:pt>
                <c:pt idx="368">
                  <c:v>1058.48</c:v>
                </c:pt>
                <c:pt idx="369">
                  <c:v>1055.8599999999999</c:v>
                </c:pt>
                <c:pt idx="370">
                  <c:v>1053.24</c:v>
                </c:pt>
                <c:pt idx="371">
                  <c:v>1050.6199999999999</c:v>
                </c:pt>
                <c:pt idx="372">
                  <c:v>1048</c:v>
                </c:pt>
                <c:pt idx="373">
                  <c:v>1045.3799999999999</c:v>
                </c:pt>
                <c:pt idx="374">
                  <c:v>1042.76</c:v>
                </c:pt>
                <c:pt idx="375">
                  <c:v>1040.1399999999999</c:v>
                </c:pt>
                <c:pt idx="376">
                  <c:v>1037.52</c:v>
                </c:pt>
                <c:pt idx="377">
                  <c:v>1034.9000000000001</c:v>
                </c:pt>
                <c:pt idx="378">
                  <c:v>1032.28</c:v>
                </c:pt>
                <c:pt idx="379">
                  <c:v>1029.6599999999999</c:v>
                </c:pt>
                <c:pt idx="380">
                  <c:v>1027.04</c:v>
                </c:pt>
                <c:pt idx="381">
                  <c:v>1024.42</c:v>
                </c:pt>
                <c:pt idx="382">
                  <c:v>1021.8</c:v>
                </c:pt>
                <c:pt idx="383">
                  <c:v>1019.1800000000001</c:v>
                </c:pt>
                <c:pt idx="384">
                  <c:v>1016.56</c:v>
                </c:pt>
                <c:pt idx="385">
                  <c:v>1013.9399999999999</c:v>
                </c:pt>
                <c:pt idx="386">
                  <c:v>1011.3199999999999</c:v>
                </c:pt>
                <c:pt idx="387">
                  <c:v>1008.7</c:v>
                </c:pt>
                <c:pt idx="388">
                  <c:v>1006.08</c:v>
                </c:pt>
                <c:pt idx="389">
                  <c:v>1003.4599999999999</c:v>
                </c:pt>
                <c:pt idx="390">
                  <c:v>1000.8399999999999</c:v>
                </c:pt>
                <c:pt idx="391">
                  <c:v>998.22</c:v>
                </c:pt>
                <c:pt idx="392">
                  <c:v>995.6</c:v>
                </c:pt>
                <c:pt idx="393">
                  <c:v>992.98</c:v>
                </c:pt>
                <c:pt idx="394">
                  <c:v>990.35999999999763</c:v>
                </c:pt>
                <c:pt idx="395">
                  <c:v>987.74</c:v>
                </c:pt>
                <c:pt idx="396">
                  <c:v>985.12</c:v>
                </c:pt>
                <c:pt idx="397">
                  <c:v>982.5</c:v>
                </c:pt>
                <c:pt idx="398">
                  <c:v>979.88</c:v>
                </c:pt>
                <c:pt idx="399">
                  <c:v>977.26</c:v>
                </c:pt>
                <c:pt idx="400">
                  <c:v>974.64</c:v>
                </c:pt>
                <c:pt idx="401">
                  <c:v>972.0200000000001</c:v>
                </c:pt>
                <c:pt idx="402">
                  <c:v>969.40000000000009</c:v>
                </c:pt>
                <c:pt idx="403">
                  <c:v>966.78000000000054</c:v>
                </c:pt>
                <c:pt idx="404">
                  <c:v>964.16000000000008</c:v>
                </c:pt>
                <c:pt idx="405">
                  <c:v>961.54000000000008</c:v>
                </c:pt>
                <c:pt idx="406">
                  <c:v>958.92000000000007</c:v>
                </c:pt>
                <c:pt idx="407">
                  <c:v>956.30000000000007</c:v>
                </c:pt>
                <c:pt idx="408">
                  <c:v>953.68000000000018</c:v>
                </c:pt>
                <c:pt idx="409">
                  <c:v>951.06000000000006</c:v>
                </c:pt>
                <c:pt idx="410">
                  <c:v>948.43999999999937</c:v>
                </c:pt>
                <c:pt idx="411">
                  <c:v>945.81999999999937</c:v>
                </c:pt>
                <c:pt idx="412">
                  <c:v>943.2</c:v>
                </c:pt>
                <c:pt idx="413">
                  <c:v>940.58</c:v>
                </c:pt>
                <c:pt idx="414">
                  <c:v>937.95999999999788</c:v>
                </c:pt>
                <c:pt idx="415">
                  <c:v>935.33999999999787</c:v>
                </c:pt>
                <c:pt idx="416">
                  <c:v>932.72</c:v>
                </c:pt>
                <c:pt idx="417">
                  <c:v>930.1</c:v>
                </c:pt>
                <c:pt idx="418">
                  <c:v>927.48</c:v>
                </c:pt>
                <c:pt idx="419">
                  <c:v>924.85999999999763</c:v>
                </c:pt>
                <c:pt idx="420">
                  <c:v>922.24</c:v>
                </c:pt>
                <c:pt idx="421">
                  <c:v>919.62</c:v>
                </c:pt>
                <c:pt idx="422">
                  <c:v>917</c:v>
                </c:pt>
                <c:pt idx="423">
                  <c:v>914.38</c:v>
                </c:pt>
                <c:pt idx="424">
                  <c:v>911.76</c:v>
                </c:pt>
                <c:pt idx="425">
                  <c:v>909.14</c:v>
                </c:pt>
                <c:pt idx="426">
                  <c:v>906.52</c:v>
                </c:pt>
                <c:pt idx="427">
                  <c:v>903.90000000000009</c:v>
                </c:pt>
                <c:pt idx="428">
                  <c:v>901.28000000000054</c:v>
                </c:pt>
                <c:pt idx="429">
                  <c:v>898.66000000000008</c:v>
                </c:pt>
                <c:pt idx="430">
                  <c:v>896.04000000000008</c:v>
                </c:pt>
                <c:pt idx="431">
                  <c:v>893.42000000000007</c:v>
                </c:pt>
                <c:pt idx="432">
                  <c:v>890.80000000000007</c:v>
                </c:pt>
                <c:pt idx="433">
                  <c:v>888.18000000000018</c:v>
                </c:pt>
                <c:pt idx="434">
                  <c:v>885.56000000000006</c:v>
                </c:pt>
                <c:pt idx="435">
                  <c:v>882.93999999999937</c:v>
                </c:pt>
                <c:pt idx="436">
                  <c:v>880.31999999999937</c:v>
                </c:pt>
                <c:pt idx="437">
                  <c:v>877.7</c:v>
                </c:pt>
                <c:pt idx="438">
                  <c:v>875.08</c:v>
                </c:pt>
                <c:pt idx="439">
                  <c:v>872.45999999999788</c:v>
                </c:pt>
                <c:pt idx="440">
                  <c:v>869.83999999999787</c:v>
                </c:pt>
                <c:pt idx="441">
                  <c:v>867.22</c:v>
                </c:pt>
                <c:pt idx="442">
                  <c:v>864.6</c:v>
                </c:pt>
                <c:pt idx="443">
                  <c:v>861.98</c:v>
                </c:pt>
                <c:pt idx="444">
                  <c:v>859.35999999999763</c:v>
                </c:pt>
                <c:pt idx="445">
                  <c:v>856.74</c:v>
                </c:pt>
                <c:pt idx="446">
                  <c:v>854.12</c:v>
                </c:pt>
                <c:pt idx="447">
                  <c:v>851.5</c:v>
                </c:pt>
                <c:pt idx="448">
                  <c:v>848.88</c:v>
                </c:pt>
                <c:pt idx="449">
                  <c:v>846.26</c:v>
                </c:pt>
                <c:pt idx="450">
                  <c:v>843.64</c:v>
                </c:pt>
                <c:pt idx="451">
                  <c:v>841.02</c:v>
                </c:pt>
                <c:pt idx="452">
                  <c:v>838.40000000000009</c:v>
                </c:pt>
                <c:pt idx="453">
                  <c:v>835.78000000000054</c:v>
                </c:pt>
                <c:pt idx="454">
                  <c:v>833.16000000000008</c:v>
                </c:pt>
                <c:pt idx="455">
                  <c:v>830.54000000000008</c:v>
                </c:pt>
                <c:pt idx="456">
                  <c:v>827.92000000000007</c:v>
                </c:pt>
                <c:pt idx="457">
                  <c:v>825.30000000000007</c:v>
                </c:pt>
                <c:pt idx="458">
                  <c:v>822.68000000000018</c:v>
                </c:pt>
                <c:pt idx="459">
                  <c:v>820.06000000000006</c:v>
                </c:pt>
                <c:pt idx="460">
                  <c:v>817.43999999999937</c:v>
                </c:pt>
                <c:pt idx="461">
                  <c:v>814.81999999999937</c:v>
                </c:pt>
                <c:pt idx="462">
                  <c:v>812.2</c:v>
                </c:pt>
                <c:pt idx="463">
                  <c:v>809.58</c:v>
                </c:pt>
                <c:pt idx="464">
                  <c:v>806.95999999999788</c:v>
                </c:pt>
                <c:pt idx="465">
                  <c:v>804.33999999999787</c:v>
                </c:pt>
                <c:pt idx="466">
                  <c:v>801.72</c:v>
                </c:pt>
                <c:pt idx="467">
                  <c:v>799.1</c:v>
                </c:pt>
                <c:pt idx="468">
                  <c:v>796.48</c:v>
                </c:pt>
                <c:pt idx="469">
                  <c:v>793.85999999999763</c:v>
                </c:pt>
                <c:pt idx="470">
                  <c:v>791.24</c:v>
                </c:pt>
                <c:pt idx="471">
                  <c:v>788.62</c:v>
                </c:pt>
                <c:pt idx="472">
                  <c:v>786</c:v>
                </c:pt>
                <c:pt idx="473">
                  <c:v>783.38</c:v>
                </c:pt>
                <c:pt idx="474">
                  <c:v>780.76</c:v>
                </c:pt>
                <c:pt idx="475">
                  <c:v>778.14</c:v>
                </c:pt>
                <c:pt idx="476">
                  <c:v>775.52</c:v>
                </c:pt>
                <c:pt idx="477">
                  <c:v>772.9</c:v>
                </c:pt>
                <c:pt idx="478">
                  <c:v>770.28000000000054</c:v>
                </c:pt>
                <c:pt idx="479">
                  <c:v>767.66000000000008</c:v>
                </c:pt>
                <c:pt idx="480">
                  <c:v>765.04000000000008</c:v>
                </c:pt>
                <c:pt idx="481">
                  <c:v>762.42000000000007</c:v>
                </c:pt>
                <c:pt idx="482">
                  <c:v>759.80000000000007</c:v>
                </c:pt>
                <c:pt idx="483">
                  <c:v>757.18000000000018</c:v>
                </c:pt>
                <c:pt idx="484">
                  <c:v>754.56000000000006</c:v>
                </c:pt>
                <c:pt idx="485">
                  <c:v>751.93999999999937</c:v>
                </c:pt>
                <c:pt idx="486">
                  <c:v>749.31999999999937</c:v>
                </c:pt>
                <c:pt idx="487">
                  <c:v>746.7</c:v>
                </c:pt>
                <c:pt idx="488">
                  <c:v>744.08</c:v>
                </c:pt>
                <c:pt idx="489">
                  <c:v>741.45999999999788</c:v>
                </c:pt>
                <c:pt idx="490">
                  <c:v>738.83999999999787</c:v>
                </c:pt>
                <c:pt idx="491">
                  <c:v>736.22</c:v>
                </c:pt>
                <c:pt idx="492">
                  <c:v>733.6</c:v>
                </c:pt>
                <c:pt idx="493">
                  <c:v>730.98</c:v>
                </c:pt>
                <c:pt idx="494">
                  <c:v>728.35999999999763</c:v>
                </c:pt>
                <c:pt idx="495">
                  <c:v>725.74</c:v>
                </c:pt>
                <c:pt idx="496">
                  <c:v>723.12</c:v>
                </c:pt>
                <c:pt idx="497">
                  <c:v>720.5</c:v>
                </c:pt>
                <c:pt idx="498">
                  <c:v>717.88</c:v>
                </c:pt>
                <c:pt idx="499">
                  <c:v>715.26</c:v>
                </c:pt>
                <c:pt idx="500">
                  <c:v>712.64</c:v>
                </c:pt>
                <c:pt idx="501">
                  <c:v>710.02</c:v>
                </c:pt>
                <c:pt idx="502">
                  <c:v>707.4</c:v>
                </c:pt>
                <c:pt idx="503">
                  <c:v>704.78000000000054</c:v>
                </c:pt>
                <c:pt idx="504">
                  <c:v>702.16000000000008</c:v>
                </c:pt>
                <c:pt idx="505">
                  <c:v>699.54000000000008</c:v>
                </c:pt>
                <c:pt idx="506">
                  <c:v>696.92000000000007</c:v>
                </c:pt>
                <c:pt idx="507">
                  <c:v>694.30000000000007</c:v>
                </c:pt>
                <c:pt idx="508">
                  <c:v>691.68000000000018</c:v>
                </c:pt>
                <c:pt idx="509">
                  <c:v>689.06000000000006</c:v>
                </c:pt>
                <c:pt idx="510">
                  <c:v>686.43999999999937</c:v>
                </c:pt>
                <c:pt idx="511">
                  <c:v>683.81999999999937</c:v>
                </c:pt>
                <c:pt idx="512">
                  <c:v>681.2</c:v>
                </c:pt>
                <c:pt idx="513">
                  <c:v>678.58</c:v>
                </c:pt>
                <c:pt idx="514">
                  <c:v>675.95999999999788</c:v>
                </c:pt>
                <c:pt idx="515">
                  <c:v>673.33999999999787</c:v>
                </c:pt>
                <c:pt idx="516">
                  <c:v>670.72</c:v>
                </c:pt>
                <c:pt idx="517">
                  <c:v>668.1</c:v>
                </c:pt>
                <c:pt idx="518">
                  <c:v>665.48</c:v>
                </c:pt>
                <c:pt idx="519">
                  <c:v>662.85999999999763</c:v>
                </c:pt>
                <c:pt idx="520">
                  <c:v>660.24</c:v>
                </c:pt>
                <c:pt idx="521">
                  <c:v>657.62</c:v>
                </c:pt>
                <c:pt idx="522">
                  <c:v>655</c:v>
                </c:pt>
                <c:pt idx="523">
                  <c:v>652.38</c:v>
                </c:pt>
                <c:pt idx="524">
                  <c:v>649.76</c:v>
                </c:pt>
                <c:pt idx="525">
                  <c:v>647.14</c:v>
                </c:pt>
                <c:pt idx="526">
                  <c:v>644.52</c:v>
                </c:pt>
                <c:pt idx="527">
                  <c:v>641.9</c:v>
                </c:pt>
                <c:pt idx="528">
                  <c:v>639.28000000000054</c:v>
                </c:pt>
                <c:pt idx="529">
                  <c:v>636.66000000000008</c:v>
                </c:pt>
                <c:pt idx="530">
                  <c:v>634.04000000000008</c:v>
                </c:pt>
                <c:pt idx="531">
                  <c:v>631.42000000000007</c:v>
                </c:pt>
                <c:pt idx="532">
                  <c:v>628.80000000000007</c:v>
                </c:pt>
                <c:pt idx="533">
                  <c:v>626.18000000000018</c:v>
                </c:pt>
                <c:pt idx="534">
                  <c:v>623.56000000000006</c:v>
                </c:pt>
                <c:pt idx="535">
                  <c:v>620.93999999999937</c:v>
                </c:pt>
                <c:pt idx="536">
                  <c:v>618.31999999999937</c:v>
                </c:pt>
                <c:pt idx="537">
                  <c:v>615.70000000000005</c:v>
                </c:pt>
                <c:pt idx="538">
                  <c:v>613.08000000000004</c:v>
                </c:pt>
                <c:pt idx="539">
                  <c:v>610.45999999999788</c:v>
                </c:pt>
                <c:pt idx="540">
                  <c:v>607.83999999999787</c:v>
                </c:pt>
                <c:pt idx="541">
                  <c:v>605.22</c:v>
                </c:pt>
                <c:pt idx="542">
                  <c:v>602.6</c:v>
                </c:pt>
                <c:pt idx="543">
                  <c:v>599.98</c:v>
                </c:pt>
                <c:pt idx="544">
                  <c:v>597.35999999999763</c:v>
                </c:pt>
                <c:pt idx="545">
                  <c:v>594.74</c:v>
                </c:pt>
                <c:pt idx="546">
                  <c:v>592.12</c:v>
                </c:pt>
                <c:pt idx="547">
                  <c:v>589.5</c:v>
                </c:pt>
                <c:pt idx="548">
                  <c:v>586.88</c:v>
                </c:pt>
                <c:pt idx="549">
                  <c:v>584.26</c:v>
                </c:pt>
                <c:pt idx="550">
                  <c:v>581.64</c:v>
                </c:pt>
                <c:pt idx="551">
                  <c:v>579.02</c:v>
                </c:pt>
                <c:pt idx="552">
                  <c:v>576.4</c:v>
                </c:pt>
                <c:pt idx="553">
                  <c:v>573.78000000000054</c:v>
                </c:pt>
                <c:pt idx="554">
                  <c:v>571.16</c:v>
                </c:pt>
                <c:pt idx="555">
                  <c:v>568.54000000000008</c:v>
                </c:pt>
                <c:pt idx="556">
                  <c:v>565.92000000000007</c:v>
                </c:pt>
                <c:pt idx="557">
                  <c:v>563.30000000000007</c:v>
                </c:pt>
                <c:pt idx="558">
                  <c:v>560.68000000000018</c:v>
                </c:pt>
                <c:pt idx="559">
                  <c:v>558.06000000000006</c:v>
                </c:pt>
                <c:pt idx="560">
                  <c:v>555.43999999999937</c:v>
                </c:pt>
                <c:pt idx="561">
                  <c:v>552.81999999999937</c:v>
                </c:pt>
                <c:pt idx="562">
                  <c:v>550.20000000000005</c:v>
                </c:pt>
                <c:pt idx="563">
                  <c:v>547.58000000000004</c:v>
                </c:pt>
                <c:pt idx="564">
                  <c:v>544.95999999999788</c:v>
                </c:pt>
                <c:pt idx="565">
                  <c:v>542.33999999999787</c:v>
                </c:pt>
                <c:pt idx="566">
                  <c:v>539.72</c:v>
                </c:pt>
                <c:pt idx="567">
                  <c:v>537.1</c:v>
                </c:pt>
                <c:pt idx="568">
                  <c:v>534.48</c:v>
                </c:pt>
                <c:pt idx="569">
                  <c:v>531.85999999999763</c:v>
                </c:pt>
                <c:pt idx="570">
                  <c:v>529.24</c:v>
                </c:pt>
                <c:pt idx="571">
                  <c:v>526.62</c:v>
                </c:pt>
                <c:pt idx="572">
                  <c:v>524</c:v>
                </c:pt>
                <c:pt idx="573">
                  <c:v>521.38</c:v>
                </c:pt>
                <c:pt idx="574">
                  <c:v>518.76</c:v>
                </c:pt>
                <c:pt idx="575">
                  <c:v>516.14</c:v>
                </c:pt>
                <c:pt idx="576">
                  <c:v>513.52</c:v>
                </c:pt>
                <c:pt idx="577">
                  <c:v>510.9</c:v>
                </c:pt>
                <c:pt idx="578">
                  <c:v>508.28</c:v>
                </c:pt>
                <c:pt idx="579">
                  <c:v>505.66</c:v>
                </c:pt>
                <c:pt idx="580">
                  <c:v>503.04</c:v>
                </c:pt>
                <c:pt idx="581">
                  <c:v>500.41999999999956</c:v>
                </c:pt>
                <c:pt idx="582">
                  <c:v>497.8</c:v>
                </c:pt>
                <c:pt idx="583">
                  <c:v>495.18</c:v>
                </c:pt>
                <c:pt idx="584">
                  <c:v>492.56</c:v>
                </c:pt>
                <c:pt idx="585">
                  <c:v>489.94</c:v>
                </c:pt>
                <c:pt idx="586">
                  <c:v>487.32</c:v>
                </c:pt>
                <c:pt idx="587">
                  <c:v>484.7</c:v>
                </c:pt>
                <c:pt idx="588">
                  <c:v>482.08</c:v>
                </c:pt>
                <c:pt idx="589">
                  <c:v>479.46</c:v>
                </c:pt>
                <c:pt idx="590">
                  <c:v>476.84000000000015</c:v>
                </c:pt>
                <c:pt idx="591">
                  <c:v>474.21999999999986</c:v>
                </c:pt>
                <c:pt idx="592">
                  <c:v>471.6</c:v>
                </c:pt>
                <c:pt idx="593">
                  <c:v>468.97999999999956</c:v>
                </c:pt>
                <c:pt idx="594">
                  <c:v>466.36</c:v>
                </c:pt>
                <c:pt idx="595">
                  <c:v>463.74</c:v>
                </c:pt>
                <c:pt idx="596">
                  <c:v>461.12</c:v>
                </c:pt>
                <c:pt idx="597">
                  <c:v>458.5</c:v>
                </c:pt>
                <c:pt idx="598">
                  <c:v>455.88</c:v>
                </c:pt>
                <c:pt idx="599">
                  <c:v>453.26</c:v>
                </c:pt>
                <c:pt idx="600">
                  <c:v>450.64000000000016</c:v>
                </c:pt>
                <c:pt idx="601">
                  <c:v>448.02</c:v>
                </c:pt>
                <c:pt idx="602">
                  <c:v>445.4</c:v>
                </c:pt>
                <c:pt idx="603">
                  <c:v>442.78</c:v>
                </c:pt>
                <c:pt idx="604">
                  <c:v>440.16</c:v>
                </c:pt>
                <c:pt idx="605">
                  <c:v>437.54</c:v>
                </c:pt>
                <c:pt idx="606">
                  <c:v>434.91999999999956</c:v>
                </c:pt>
                <c:pt idx="607">
                  <c:v>432.3</c:v>
                </c:pt>
                <c:pt idx="608">
                  <c:v>429.68</c:v>
                </c:pt>
                <c:pt idx="609">
                  <c:v>427.06</c:v>
                </c:pt>
                <c:pt idx="610">
                  <c:v>424.44</c:v>
                </c:pt>
                <c:pt idx="611">
                  <c:v>421.82</c:v>
                </c:pt>
                <c:pt idx="612">
                  <c:v>419.2</c:v>
                </c:pt>
                <c:pt idx="613">
                  <c:v>416.58</c:v>
                </c:pt>
                <c:pt idx="614">
                  <c:v>413.96</c:v>
                </c:pt>
                <c:pt idx="615">
                  <c:v>411.34000000000015</c:v>
                </c:pt>
                <c:pt idx="616">
                  <c:v>408.71999999999986</c:v>
                </c:pt>
                <c:pt idx="617">
                  <c:v>406.1</c:v>
                </c:pt>
                <c:pt idx="618">
                  <c:v>403.47999999999956</c:v>
                </c:pt>
                <c:pt idx="619">
                  <c:v>400.86</c:v>
                </c:pt>
                <c:pt idx="620">
                  <c:v>398.24</c:v>
                </c:pt>
                <c:pt idx="621">
                  <c:v>395.62</c:v>
                </c:pt>
                <c:pt idx="622">
                  <c:v>393</c:v>
                </c:pt>
                <c:pt idx="623">
                  <c:v>390.38</c:v>
                </c:pt>
                <c:pt idx="624">
                  <c:v>387.76</c:v>
                </c:pt>
                <c:pt idx="625">
                  <c:v>385.14000000000016</c:v>
                </c:pt>
                <c:pt idx="626">
                  <c:v>382.52</c:v>
                </c:pt>
                <c:pt idx="627">
                  <c:v>379.9</c:v>
                </c:pt>
                <c:pt idx="628">
                  <c:v>377.28</c:v>
                </c:pt>
                <c:pt idx="629">
                  <c:v>374.66</c:v>
                </c:pt>
                <c:pt idx="630">
                  <c:v>372.04</c:v>
                </c:pt>
                <c:pt idx="631">
                  <c:v>369.41999999999956</c:v>
                </c:pt>
                <c:pt idx="632">
                  <c:v>366.8</c:v>
                </c:pt>
                <c:pt idx="633">
                  <c:v>364.18</c:v>
                </c:pt>
                <c:pt idx="634">
                  <c:v>361.56</c:v>
                </c:pt>
                <c:pt idx="635">
                  <c:v>358.94</c:v>
                </c:pt>
                <c:pt idx="636">
                  <c:v>356.32</c:v>
                </c:pt>
                <c:pt idx="637">
                  <c:v>353.7</c:v>
                </c:pt>
                <c:pt idx="638">
                  <c:v>351.08</c:v>
                </c:pt>
                <c:pt idx="639">
                  <c:v>348.46</c:v>
                </c:pt>
                <c:pt idx="640">
                  <c:v>345.84000000000015</c:v>
                </c:pt>
                <c:pt idx="641">
                  <c:v>343.21999999999986</c:v>
                </c:pt>
                <c:pt idx="642">
                  <c:v>340.6</c:v>
                </c:pt>
                <c:pt idx="643">
                  <c:v>337.97999999999956</c:v>
                </c:pt>
                <c:pt idx="644">
                  <c:v>335.36</c:v>
                </c:pt>
                <c:pt idx="645">
                  <c:v>332.74</c:v>
                </c:pt>
                <c:pt idx="646">
                  <c:v>330.12</c:v>
                </c:pt>
                <c:pt idx="647">
                  <c:v>327.5</c:v>
                </c:pt>
                <c:pt idx="648">
                  <c:v>324.88</c:v>
                </c:pt>
                <c:pt idx="649">
                  <c:v>322.26</c:v>
                </c:pt>
                <c:pt idx="650">
                  <c:v>319.64000000000016</c:v>
                </c:pt>
                <c:pt idx="651">
                  <c:v>317.02</c:v>
                </c:pt>
                <c:pt idx="652">
                  <c:v>314.39999999999986</c:v>
                </c:pt>
                <c:pt idx="653">
                  <c:v>311.77999999999986</c:v>
                </c:pt>
                <c:pt idx="654">
                  <c:v>309.16000000000008</c:v>
                </c:pt>
                <c:pt idx="655">
                  <c:v>306.54000000000002</c:v>
                </c:pt>
                <c:pt idx="656">
                  <c:v>303.91999999999956</c:v>
                </c:pt>
                <c:pt idx="657">
                  <c:v>301.3</c:v>
                </c:pt>
                <c:pt idx="658">
                  <c:v>298.68</c:v>
                </c:pt>
                <c:pt idx="659">
                  <c:v>296.06</c:v>
                </c:pt>
                <c:pt idx="660">
                  <c:v>293.44</c:v>
                </c:pt>
                <c:pt idx="661">
                  <c:v>290.82</c:v>
                </c:pt>
                <c:pt idx="662">
                  <c:v>288.2</c:v>
                </c:pt>
                <c:pt idx="663">
                  <c:v>285.58</c:v>
                </c:pt>
                <c:pt idx="664">
                  <c:v>282.95999999999987</c:v>
                </c:pt>
                <c:pt idx="665">
                  <c:v>280.34000000000015</c:v>
                </c:pt>
                <c:pt idx="666">
                  <c:v>277.71999999999986</c:v>
                </c:pt>
                <c:pt idx="667">
                  <c:v>275.10000000000002</c:v>
                </c:pt>
                <c:pt idx="668">
                  <c:v>272.47999999999956</c:v>
                </c:pt>
                <c:pt idx="669">
                  <c:v>269.86</c:v>
                </c:pt>
                <c:pt idx="670">
                  <c:v>267.24</c:v>
                </c:pt>
                <c:pt idx="671">
                  <c:v>264.62</c:v>
                </c:pt>
                <c:pt idx="672">
                  <c:v>262</c:v>
                </c:pt>
                <c:pt idx="673">
                  <c:v>259.38</c:v>
                </c:pt>
                <c:pt idx="674">
                  <c:v>256.76</c:v>
                </c:pt>
                <c:pt idx="675">
                  <c:v>254.14</c:v>
                </c:pt>
                <c:pt idx="676">
                  <c:v>251.52</c:v>
                </c:pt>
                <c:pt idx="677">
                  <c:v>248.9</c:v>
                </c:pt>
                <c:pt idx="678">
                  <c:v>246.28</c:v>
                </c:pt>
                <c:pt idx="679">
                  <c:v>243.66</c:v>
                </c:pt>
                <c:pt idx="680">
                  <c:v>241.04</c:v>
                </c:pt>
                <c:pt idx="681">
                  <c:v>238.42000000000002</c:v>
                </c:pt>
                <c:pt idx="682">
                  <c:v>235.8</c:v>
                </c:pt>
                <c:pt idx="683">
                  <c:v>233.18</c:v>
                </c:pt>
                <c:pt idx="684">
                  <c:v>230.56</c:v>
                </c:pt>
                <c:pt idx="685">
                  <c:v>227.94</c:v>
                </c:pt>
                <c:pt idx="686">
                  <c:v>225.32000000000002</c:v>
                </c:pt>
                <c:pt idx="687">
                  <c:v>222.7</c:v>
                </c:pt>
                <c:pt idx="688">
                  <c:v>220.08</c:v>
                </c:pt>
                <c:pt idx="689">
                  <c:v>217.46</c:v>
                </c:pt>
                <c:pt idx="690">
                  <c:v>214.84</c:v>
                </c:pt>
                <c:pt idx="691">
                  <c:v>212.22</c:v>
                </c:pt>
                <c:pt idx="692">
                  <c:v>209.6</c:v>
                </c:pt>
                <c:pt idx="693">
                  <c:v>206.98000000000002</c:v>
                </c:pt>
                <c:pt idx="694">
                  <c:v>204.36</c:v>
                </c:pt>
                <c:pt idx="695">
                  <c:v>201.73999999999998</c:v>
                </c:pt>
                <c:pt idx="696">
                  <c:v>199.12</c:v>
                </c:pt>
                <c:pt idx="697">
                  <c:v>196.5</c:v>
                </c:pt>
                <c:pt idx="698">
                  <c:v>193.88000000000014</c:v>
                </c:pt>
                <c:pt idx="699">
                  <c:v>191.26</c:v>
                </c:pt>
                <c:pt idx="700">
                  <c:v>188.64</c:v>
                </c:pt>
                <c:pt idx="701">
                  <c:v>186.02</c:v>
                </c:pt>
                <c:pt idx="702">
                  <c:v>183.4</c:v>
                </c:pt>
                <c:pt idx="703">
                  <c:v>180.78</c:v>
                </c:pt>
                <c:pt idx="704">
                  <c:v>178.16</c:v>
                </c:pt>
                <c:pt idx="705">
                  <c:v>175.54</c:v>
                </c:pt>
                <c:pt idx="706">
                  <c:v>172.92000000000002</c:v>
                </c:pt>
                <c:pt idx="707">
                  <c:v>170.3</c:v>
                </c:pt>
                <c:pt idx="708">
                  <c:v>167.68</c:v>
                </c:pt>
                <c:pt idx="709">
                  <c:v>165.06</c:v>
                </c:pt>
                <c:pt idx="710">
                  <c:v>162.44</c:v>
                </c:pt>
                <c:pt idx="711">
                  <c:v>159.82000000000002</c:v>
                </c:pt>
                <c:pt idx="712">
                  <c:v>157.19999999999999</c:v>
                </c:pt>
                <c:pt idx="713">
                  <c:v>154.58000000000001</c:v>
                </c:pt>
                <c:pt idx="714">
                  <c:v>151.96</c:v>
                </c:pt>
                <c:pt idx="715">
                  <c:v>149.34</c:v>
                </c:pt>
                <c:pt idx="716">
                  <c:v>146.72</c:v>
                </c:pt>
                <c:pt idx="717">
                  <c:v>144.1</c:v>
                </c:pt>
                <c:pt idx="718">
                  <c:v>141.47999999999999</c:v>
                </c:pt>
                <c:pt idx="719">
                  <c:v>138.86000000000001</c:v>
                </c:pt>
                <c:pt idx="720">
                  <c:v>136.23999999999998</c:v>
                </c:pt>
                <c:pt idx="721">
                  <c:v>133.62</c:v>
                </c:pt>
                <c:pt idx="722">
                  <c:v>131</c:v>
                </c:pt>
                <c:pt idx="723">
                  <c:v>128.38000000000014</c:v>
                </c:pt>
                <c:pt idx="724">
                  <c:v>125.76</c:v>
                </c:pt>
                <c:pt idx="725">
                  <c:v>123.14</c:v>
                </c:pt>
                <c:pt idx="726">
                  <c:v>120.52</c:v>
                </c:pt>
                <c:pt idx="727">
                  <c:v>117.9</c:v>
                </c:pt>
                <c:pt idx="728">
                  <c:v>115.28</c:v>
                </c:pt>
                <c:pt idx="729">
                  <c:v>112.66</c:v>
                </c:pt>
                <c:pt idx="730">
                  <c:v>110.04</c:v>
                </c:pt>
                <c:pt idx="731">
                  <c:v>107.42</c:v>
                </c:pt>
                <c:pt idx="732">
                  <c:v>104.8</c:v>
                </c:pt>
                <c:pt idx="733">
                  <c:v>102.17999999999999</c:v>
                </c:pt>
                <c:pt idx="734">
                  <c:v>99.56</c:v>
                </c:pt>
                <c:pt idx="735">
                  <c:v>96.940000000000026</c:v>
                </c:pt>
                <c:pt idx="736">
                  <c:v>94.32</c:v>
                </c:pt>
                <c:pt idx="737">
                  <c:v>91.7</c:v>
                </c:pt>
                <c:pt idx="738">
                  <c:v>89.08</c:v>
                </c:pt>
                <c:pt idx="739">
                  <c:v>86.460000000000022</c:v>
                </c:pt>
                <c:pt idx="740">
                  <c:v>83.84</c:v>
                </c:pt>
                <c:pt idx="741">
                  <c:v>81.22</c:v>
                </c:pt>
                <c:pt idx="742">
                  <c:v>78.600000000000009</c:v>
                </c:pt>
                <c:pt idx="743">
                  <c:v>75.98</c:v>
                </c:pt>
                <c:pt idx="744">
                  <c:v>73.36</c:v>
                </c:pt>
                <c:pt idx="745">
                  <c:v>70.740000000000023</c:v>
                </c:pt>
                <c:pt idx="746">
                  <c:v>68.11999999999999</c:v>
                </c:pt>
                <c:pt idx="747">
                  <c:v>65.5</c:v>
                </c:pt>
                <c:pt idx="748">
                  <c:v>62.879999999999995</c:v>
                </c:pt>
                <c:pt idx="749">
                  <c:v>60.260000000000012</c:v>
                </c:pt>
                <c:pt idx="750">
                  <c:v>57.64</c:v>
                </c:pt>
                <c:pt idx="751">
                  <c:v>55.02</c:v>
                </c:pt>
                <c:pt idx="752">
                  <c:v>52.400000000000006</c:v>
                </c:pt>
                <c:pt idx="753">
                  <c:v>49.78</c:v>
                </c:pt>
                <c:pt idx="754">
                  <c:v>47.160000000000011</c:v>
                </c:pt>
                <c:pt idx="755">
                  <c:v>44.54</c:v>
                </c:pt>
                <c:pt idx="756">
                  <c:v>41.92</c:v>
                </c:pt>
                <c:pt idx="757">
                  <c:v>39.300000000000004</c:v>
                </c:pt>
                <c:pt idx="758">
                  <c:v>36.68</c:v>
                </c:pt>
                <c:pt idx="759">
                  <c:v>34.06</c:v>
                </c:pt>
                <c:pt idx="760">
                  <c:v>31.439999999999987</c:v>
                </c:pt>
                <c:pt idx="761">
                  <c:v>28.82</c:v>
                </c:pt>
                <c:pt idx="762">
                  <c:v>26.2</c:v>
                </c:pt>
                <c:pt idx="763">
                  <c:v>23.58</c:v>
                </c:pt>
                <c:pt idx="764">
                  <c:v>20.959999999999987</c:v>
                </c:pt>
                <c:pt idx="765">
                  <c:v>18.34</c:v>
                </c:pt>
                <c:pt idx="766">
                  <c:v>15.719999999999999</c:v>
                </c:pt>
                <c:pt idx="767">
                  <c:v>13.1</c:v>
                </c:pt>
                <c:pt idx="768">
                  <c:v>10.48</c:v>
                </c:pt>
                <c:pt idx="769">
                  <c:v>7.8599999999999977</c:v>
                </c:pt>
                <c:pt idx="770">
                  <c:v>5.24</c:v>
                </c:pt>
                <c:pt idx="771">
                  <c:v>2.62</c:v>
                </c:pt>
                <c:pt idx="772">
                  <c:v>0</c:v>
                </c:pt>
                <c:pt idx="773">
                  <c:v>-2.62</c:v>
                </c:pt>
                <c:pt idx="774">
                  <c:v>-5.24</c:v>
                </c:pt>
                <c:pt idx="775">
                  <c:v>-7.8599999999999977</c:v>
                </c:pt>
                <c:pt idx="776">
                  <c:v>-10.48</c:v>
                </c:pt>
                <c:pt idx="777">
                  <c:v>-13.1</c:v>
                </c:pt>
                <c:pt idx="778">
                  <c:v>-15.719999999999999</c:v>
                </c:pt>
                <c:pt idx="779">
                  <c:v>-18.34</c:v>
                </c:pt>
                <c:pt idx="780">
                  <c:v>-20.959999999999987</c:v>
                </c:pt>
                <c:pt idx="781">
                  <c:v>-23.58</c:v>
                </c:pt>
                <c:pt idx="782">
                  <c:v>-26.2</c:v>
                </c:pt>
                <c:pt idx="783">
                  <c:v>-28.82</c:v>
                </c:pt>
                <c:pt idx="784">
                  <c:v>-31.439999999999987</c:v>
                </c:pt>
                <c:pt idx="785">
                  <c:v>-34.06</c:v>
                </c:pt>
                <c:pt idx="786">
                  <c:v>-36.68</c:v>
                </c:pt>
                <c:pt idx="787">
                  <c:v>-39.300000000000004</c:v>
                </c:pt>
                <c:pt idx="788">
                  <c:v>-41.92</c:v>
                </c:pt>
                <c:pt idx="789">
                  <c:v>-44.54</c:v>
                </c:pt>
                <c:pt idx="790">
                  <c:v>-47.160000000000011</c:v>
                </c:pt>
                <c:pt idx="791">
                  <c:v>-49.78</c:v>
                </c:pt>
                <c:pt idx="792">
                  <c:v>-52.400000000000006</c:v>
                </c:pt>
                <c:pt idx="793">
                  <c:v>-55.02</c:v>
                </c:pt>
                <c:pt idx="794">
                  <c:v>-57.64</c:v>
                </c:pt>
                <c:pt idx="795">
                  <c:v>-60.260000000000012</c:v>
                </c:pt>
                <c:pt idx="796">
                  <c:v>-62.879999999999995</c:v>
                </c:pt>
                <c:pt idx="797">
                  <c:v>-65.5</c:v>
                </c:pt>
                <c:pt idx="798">
                  <c:v>-68.11999999999999</c:v>
                </c:pt>
                <c:pt idx="799">
                  <c:v>-70.740000000000023</c:v>
                </c:pt>
                <c:pt idx="800">
                  <c:v>-73.36</c:v>
                </c:pt>
                <c:pt idx="801">
                  <c:v>-75.98</c:v>
                </c:pt>
                <c:pt idx="802">
                  <c:v>-78.600000000000009</c:v>
                </c:pt>
                <c:pt idx="803">
                  <c:v>-81.22</c:v>
                </c:pt>
                <c:pt idx="804">
                  <c:v>-83.84</c:v>
                </c:pt>
                <c:pt idx="805">
                  <c:v>-86.460000000000022</c:v>
                </c:pt>
                <c:pt idx="806">
                  <c:v>-89.08</c:v>
                </c:pt>
                <c:pt idx="807">
                  <c:v>-91.7</c:v>
                </c:pt>
                <c:pt idx="808">
                  <c:v>-94.32</c:v>
                </c:pt>
                <c:pt idx="809">
                  <c:v>-96.940000000000026</c:v>
                </c:pt>
                <c:pt idx="810">
                  <c:v>-99.56</c:v>
                </c:pt>
                <c:pt idx="811">
                  <c:v>-102.17999999999999</c:v>
                </c:pt>
                <c:pt idx="812">
                  <c:v>-104.8</c:v>
                </c:pt>
                <c:pt idx="813">
                  <c:v>-107.42</c:v>
                </c:pt>
                <c:pt idx="814">
                  <c:v>-110.04</c:v>
                </c:pt>
                <c:pt idx="815">
                  <c:v>-112.66</c:v>
                </c:pt>
                <c:pt idx="816">
                  <c:v>-115.28</c:v>
                </c:pt>
                <c:pt idx="817">
                  <c:v>-117.9</c:v>
                </c:pt>
                <c:pt idx="818">
                  <c:v>-120.52</c:v>
                </c:pt>
                <c:pt idx="819">
                  <c:v>-123.14</c:v>
                </c:pt>
                <c:pt idx="820">
                  <c:v>-125.76</c:v>
                </c:pt>
                <c:pt idx="821">
                  <c:v>-128.38000000000014</c:v>
                </c:pt>
                <c:pt idx="822">
                  <c:v>-131</c:v>
                </c:pt>
                <c:pt idx="823">
                  <c:v>-133.62</c:v>
                </c:pt>
                <c:pt idx="824">
                  <c:v>-136.23999999999998</c:v>
                </c:pt>
                <c:pt idx="825">
                  <c:v>-138.86000000000001</c:v>
                </c:pt>
                <c:pt idx="826">
                  <c:v>-141.47999999999999</c:v>
                </c:pt>
                <c:pt idx="827">
                  <c:v>-144.1</c:v>
                </c:pt>
                <c:pt idx="828">
                  <c:v>-146.72</c:v>
                </c:pt>
                <c:pt idx="829">
                  <c:v>-149.34</c:v>
                </c:pt>
                <c:pt idx="830">
                  <c:v>-151.96</c:v>
                </c:pt>
                <c:pt idx="831">
                  <c:v>-154.58000000000001</c:v>
                </c:pt>
                <c:pt idx="832">
                  <c:v>-157.19999999999999</c:v>
                </c:pt>
                <c:pt idx="833">
                  <c:v>-159.82000000000002</c:v>
                </c:pt>
                <c:pt idx="834">
                  <c:v>-162.44</c:v>
                </c:pt>
                <c:pt idx="835">
                  <c:v>-165.06</c:v>
                </c:pt>
                <c:pt idx="836">
                  <c:v>-167.68</c:v>
                </c:pt>
                <c:pt idx="837">
                  <c:v>-170.3</c:v>
                </c:pt>
                <c:pt idx="838">
                  <c:v>-172.92000000000002</c:v>
                </c:pt>
                <c:pt idx="839">
                  <c:v>-175.54</c:v>
                </c:pt>
                <c:pt idx="840">
                  <c:v>-178.16</c:v>
                </c:pt>
                <c:pt idx="841">
                  <c:v>-180.78</c:v>
                </c:pt>
                <c:pt idx="842">
                  <c:v>-183.4</c:v>
                </c:pt>
                <c:pt idx="843">
                  <c:v>-186.02</c:v>
                </c:pt>
                <c:pt idx="844">
                  <c:v>-188.64</c:v>
                </c:pt>
                <c:pt idx="845">
                  <c:v>-191.26</c:v>
                </c:pt>
                <c:pt idx="846">
                  <c:v>-193.88000000000014</c:v>
                </c:pt>
                <c:pt idx="847">
                  <c:v>-196.5</c:v>
                </c:pt>
                <c:pt idx="848">
                  <c:v>-199.12</c:v>
                </c:pt>
                <c:pt idx="849">
                  <c:v>-201.73999999999998</c:v>
                </c:pt>
                <c:pt idx="850">
                  <c:v>-204.36</c:v>
                </c:pt>
                <c:pt idx="851">
                  <c:v>-206.98000000000002</c:v>
                </c:pt>
                <c:pt idx="852">
                  <c:v>-209.6</c:v>
                </c:pt>
                <c:pt idx="853">
                  <c:v>-212.22</c:v>
                </c:pt>
                <c:pt idx="854">
                  <c:v>-214.84</c:v>
                </c:pt>
                <c:pt idx="855">
                  <c:v>-217.46</c:v>
                </c:pt>
                <c:pt idx="856">
                  <c:v>-220.08</c:v>
                </c:pt>
                <c:pt idx="857">
                  <c:v>-222.7</c:v>
                </c:pt>
                <c:pt idx="858">
                  <c:v>-225.32000000000002</c:v>
                </c:pt>
                <c:pt idx="859">
                  <c:v>-227.94</c:v>
                </c:pt>
                <c:pt idx="860">
                  <c:v>-230.56</c:v>
                </c:pt>
                <c:pt idx="861">
                  <c:v>-233.18</c:v>
                </c:pt>
                <c:pt idx="862">
                  <c:v>-235.8</c:v>
                </c:pt>
                <c:pt idx="863">
                  <c:v>-238.42000000000002</c:v>
                </c:pt>
                <c:pt idx="864">
                  <c:v>-241.04</c:v>
                </c:pt>
                <c:pt idx="865">
                  <c:v>-243.66</c:v>
                </c:pt>
                <c:pt idx="866">
                  <c:v>-246.28</c:v>
                </c:pt>
                <c:pt idx="867">
                  <c:v>-248.9</c:v>
                </c:pt>
                <c:pt idx="868">
                  <c:v>-251.52</c:v>
                </c:pt>
                <c:pt idx="869">
                  <c:v>-254.14</c:v>
                </c:pt>
                <c:pt idx="870">
                  <c:v>-256.76</c:v>
                </c:pt>
                <c:pt idx="871">
                  <c:v>-259.38</c:v>
                </c:pt>
                <c:pt idx="872">
                  <c:v>-262</c:v>
                </c:pt>
                <c:pt idx="873">
                  <c:v>-264.62</c:v>
                </c:pt>
                <c:pt idx="874">
                  <c:v>-267.24</c:v>
                </c:pt>
                <c:pt idx="875">
                  <c:v>-269.86</c:v>
                </c:pt>
                <c:pt idx="876">
                  <c:v>-272.47999999999956</c:v>
                </c:pt>
                <c:pt idx="877">
                  <c:v>-275.10000000000002</c:v>
                </c:pt>
                <c:pt idx="878">
                  <c:v>-277.71999999999986</c:v>
                </c:pt>
                <c:pt idx="879">
                  <c:v>-280.34000000000015</c:v>
                </c:pt>
                <c:pt idx="880">
                  <c:v>-282.95999999999987</c:v>
                </c:pt>
                <c:pt idx="881">
                  <c:v>-285.58</c:v>
                </c:pt>
                <c:pt idx="882">
                  <c:v>-288.2</c:v>
                </c:pt>
                <c:pt idx="883">
                  <c:v>-290.82</c:v>
                </c:pt>
                <c:pt idx="884">
                  <c:v>-293.44</c:v>
                </c:pt>
                <c:pt idx="885">
                  <c:v>-296.06</c:v>
                </c:pt>
                <c:pt idx="886">
                  <c:v>-298.68</c:v>
                </c:pt>
                <c:pt idx="887">
                  <c:v>-301.3</c:v>
                </c:pt>
                <c:pt idx="888">
                  <c:v>-303.91999999999956</c:v>
                </c:pt>
                <c:pt idx="889">
                  <c:v>-306.54000000000002</c:v>
                </c:pt>
                <c:pt idx="890">
                  <c:v>-309.16000000000008</c:v>
                </c:pt>
                <c:pt idx="891">
                  <c:v>-311.77999999999986</c:v>
                </c:pt>
                <c:pt idx="892">
                  <c:v>-314.39999999999986</c:v>
                </c:pt>
                <c:pt idx="893">
                  <c:v>-317.02</c:v>
                </c:pt>
                <c:pt idx="894">
                  <c:v>-319.64000000000016</c:v>
                </c:pt>
                <c:pt idx="895">
                  <c:v>-322.26</c:v>
                </c:pt>
                <c:pt idx="896">
                  <c:v>-324.88</c:v>
                </c:pt>
                <c:pt idx="897">
                  <c:v>-327.5</c:v>
                </c:pt>
                <c:pt idx="898">
                  <c:v>-330.12</c:v>
                </c:pt>
                <c:pt idx="899">
                  <c:v>-332.74</c:v>
                </c:pt>
                <c:pt idx="900">
                  <c:v>-335.36</c:v>
                </c:pt>
                <c:pt idx="901">
                  <c:v>-337.97999999999956</c:v>
                </c:pt>
                <c:pt idx="902">
                  <c:v>-340.6</c:v>
                </c:pt>
                <c:pt idx="903">
                  <c:v>-343.21999999999986</c:v>
                </c:pt>
                <c:pt idx="904">
                  <c:v>-345.84000000000015</c:v>
                </c:pt>
                <c:pt idx="905">
                  <c:v>-348.46</c:v>
                </c:pt>
                <c:pt idx="906">
                  <c:v>-351.08</c:v>
                </c:pt>
                <c:pt idx="907">
                  <c:v>-353.7</c:v>
                </c:pt>
                <c:pt idx="908">
                  <c:v>-356.32</c:v>
                </c:pt>
                <c:pt idx="909">
                  <c:v>-358.94</c:v>
                </c:pt>
                <c:pt idx="910">
                  <c:v>-361.56</c:v>
                </c:pt>
                <c:pt idx="911">
                  <c:v>-364.18</c:v>
                </c:pt>
                <c:pt idx="912">
                  <c:v>-366.8</c:v>
                </c:pt>
                <c:pt idx="913">
                  <c:v>-369.41999999999956</c:v>
                </c:pt>
                <c:pt idx="914">
                  <c:v>-372.04</c:v>
                </c:pt>
                <c:pt idx="915">
                  <c:v>-374.66</c:v>
                </c:pt>
                <c:pt idx="916">
                  <c:v>-377.28</c:v>
                </c:pt>
                <c:pt idx="917">
                  <c:v>-379.9</c:v>
                </c:pt>
                <c:pt idx="918">
                  <c:v>-382.52</c:v>
                </c:pt>
                <c:pt idx="919">
                  <c:v>-385.14000000000016</c:v>
                </c:pt>
                <c:pt idx="920">
                  <c:v>-387.76</c:v>
                </c:pt>
                <c:pt idx="921">
                  <c:v>-390.38</c:v>
                </c:pt>
                <c:pt idx="922">
                  <c:v>-393</c:v>
                </c:pt>
                <c:pt idx="923">
                  <c:v>-395.62</c:v>
                </c:pt>
                <c:pt idx="924">
                  <c:v>-398.24</c:v>
                </c:pt>
                <c:pt idx="925">
                  <c:v>-400.86</c:v>
                </c:pt>
                <c:pt idx="926">
                  <c:v>-403.47999999999956</c:v>
                </c:pt>
                <c:pt idx="927">
                  <c:v>-406.1</c:v>
                </c:pt>
                <c:pt idx="928">
                  <c:v>-408.71999999999986</c:v>
                </c:pt>
                <c:pt idx="929">
                  <c:v>-411.34000000000015</c:v>
                </c:pt>
                <c:pt idx="930">
                  <c:v>-413.96</c:v>
                </c:pt>
                <c:pt idx="931">
                  <c:v>-416.58</c:v>
                </c:pt>
                <c:pt idx="932">
                  <c:v>-419.2</c:v>
                </c:pt>
                <c:pt idx="933">
                  <c:v>-421.82</c:v>
                </c:pt>
                <c:pt idx="934">
                  <c:v>-424.44</c:v>
                </c:pt>
                <c:pt idx="935">
                  <c:v>-427.06</c:v>
                </c:pt>
                <c:pt idx="936">
                  <c:v>-429.68</c:v>
                </c:pt>
                <c:pt idx="937">
                  <c:v>-432.3</c:v>
                </c:pt>
                <c:pt idx="938">
                  <c:v>-434.91999999999956</c:v>
                </c:pt>
                <c:pt idx="939">
                  <c:v>-437.54</c:v>
                </c:pt>
                <c:pt idx="940">
                  <c:v>-440.16</c:v>
                </c:pt>
                <c:pt idx="941">
                  <c:v>-442.78</c:v>
                </c:pt>
                <c:pt idx="942">
                  <c:v>-445.4</c:v>
                </c:pt>
                <c:pt idx="943">
                  <c:v>-448.02</c:v>
                </c:pt>
                <c:pt idx="944">
                  <c:v>-450.64000000000016</c:v>
                </c:pt>
                <c:pt idx="945">
                  <c:v>-453.26</c:v>
                </c:pt>
                <c:pt idx="946">
                  <c:v>-455.88</c:v>
                </c:pt>
                <c:pt idx="947">
                  <c:v>-458.5</c:v>
                </c:pt>
                <c:pt idx="948">
                  <c:v>-461.12</c:v>
                </c:pt>
                <c:pt idx="949">
                  <c:v>-463.74</c:v>
                </c:pt>
                <c:pt idx="950">
                  <c:v>-466.36</c:v>
                </c:pt>
                <c:pt idx="951">
                  <c:v>-468.97999999999956</c:v>
                </c:pt>
                <c:pt idx="952">
                  <c:v>-471.6</c:v>
                </c:pt>
                <c:pt idx="953">
                  <c:v>-474.21999999999986</c:v>
                </c:pt>
                <c:pt idx="954">
                  <c:v>-476.84000000000015</c:v>
                </c:pt>
                <c:pt idx="955">
                  <c:v>-479.46</c:v>
                </c:pt>
                <c:pt idx="956">
                  <c:v>-482.08</c:v>
                </c:pt>
                <c:pt idx="957">
                  <c:v>-484.7</c:v>
                </c:pt>
                <c:pt idx="958">
                  <c:v>-487.32</c:v>
                </c:pt>
                <c:pt idx="959">
                  <c:v>-489.94</c:v>
                </c:pt>
                <c:pt idx="960">
                  <c:v>-492.56</c:v>
                </c:pt>
                <c:pt idx="961">
                  <c:v>-495.18</c:v>
                </c:pt>
                <c:pt idx="962">
                  <c:v>-497.8</c:v>
                </c:pt>
                <c:pt idx="963">
                  <c:v>-500.41999999999956</c:v>
                </c:pt>
                <c:pt idx="964">
                  <c:v>-503.04</c:v>
                </c:pt>
                <c:pt idx="965">
                  <c:v>-505.66</c:v>
                </c:pt>
                <c:pt idx="966">
                  <c:v>-508.28</c:v>
                </c:pt>
                <c:pt idx="967">
                  <c:v>-510.9</c:v>
                </c:pt>
                <c:pt idx="968">
                  <c:v>-513.52</c:v>
                </c:pt>
                <c:pt idx="969">
                  <c:v>-516.14</c:v>
                </c:pt>
                <c:pt idx="970">
                  <c:v>-518.76</c:v>
                </c:pt>
                <c:pt idx="971">
                  <c:v>-521.38</c:v>
                </c:pt>
                <c:pt idx="972">
                  <c:v>-524</c:v>
                </c:pt>
                <c:pt idx="973">
                  <c:v>-526.62</c:v>
                </c:pt>
                <c:pt idx="974">
                  <c:v>-529.24</c:v>
                </c:pt>
                <c:pt idx="975">
                  <c:v>-531.85999999999763</c:v>
                </c:pt>
                <c:pt idx="976">
                  <c:v>-534.48</c:v>
                </c:pt>
                <c:pt idx="977">
                  <c:v>-537.1</c:v>
                </c:pt>
                <c:pt idx="978">
                  <c:v>-539.72</c:v>
                </c:pt>
                <c:pt idx="979">
                  <c:v>-542.33999999999787</c:v>
                </c:pt>
                <c:pt idx="980">
                  <c:v>-544.95999999999788</c:v>
                </c:pt>
                <c:pt idx="981">
                  <c:v>-547.58000000000004</c:v>
                </c:pt>
                <c:pt idx="982">
                  <c:v>-550.20000000000005</c:v>
                </c:pt>
                <c:pt idx="983">
                  <c:v>-552.81999999999937</c:v>
                </c:pt>
                <c:pt idx="984">
                  <c:v>-555.43999999999937</c:v>
                </c:pt>
                <c:pt idx="985">
                  <c:v>-558.06000000000006</c:v>
                </c:pt>
                <c:pt idx="986">
                  <c:v>-560.68000000000018</c:v>
                </c:pt>
                <c:pt idx="987">
                  <c:v>-563.30000000000007</c:v>
                </c:pt>
                <c:pt idx="988">
                  <c:v>-565.92000000000007</c:v>
                </c:pt>
                <c:pt idx="989">
                  <c:v>-568.54000000000008</c:v>
                </c:pt>
                <c:pt idx="990">
                  <c:v>-571.16</c:v>
                </c:pt>
                <c:pt idx="991">
                  <c:v>-573.78000000000054</c:v>
                </c:pt>
                <c:pt idx="992">
                  <c:v>-576.4</c:v>
                </c:pt>
                <c:pt idx="993">
                  <c:v>-579.02</c:v>
                </c:pt>
                <c:pt idx="994">
                  <c:v>-581.64</c:v>
                </c:pt>
                <c:pt idx="995">
                  <c:v>-584.26</c:v>
                </c:pt>
                <c:pt idx="996">
                  <c:v>-586.88</c:v>
                </c:pt>
                <c:pt idx="997">
                  <c:v>-589.5</c:v>
                </c:pt>
                <c:pt idx="998">
                  <c:v>-592.12</c:v>
                </c:pt>
                <c:pt idx="999">
                  <c:v>-594.74</c:v>
                </c:pt>
              </c:numCache>
            </c:numRef>
          </c:xVal>
          <c:yVal>
            <c:numRef>
              <c:f>'09FCNM2'!$H$32:$H$1031</c:f>
              <c:numCache>
                <c:formatCode>0.00E+00</c:formatCode>
                <c:ptCount val="1000"/>
                <c:pt idx="0">
                  <c:v>2.4658803419837002E-2</c:v>
                </c:pt>
                <c:pt idx="1">
                  <c:v>2.1484499157426704E-2</c:v>
                </c:pt>
                <c:pt idx="2">
                  <c:v>1.8853614046066905E-2</c:v>
                </c:pt>
                <c:pt idx="3">
                  <c:v>1.8625050873842301E-2</c:v>
                </c:pt>
                <c:pt idx="4">
                  <c:v>1.6308790533147901E-2</c:v>
                </c:pt>
                <c:pt idx="5">
                  <c:v>1.9620607504724299E-2</c:v>
                </c:pt>
                <c:pt idx="6">
                  <c:v>2.1478353556259912E-2</c:v>
                </c:pt>
                <c:pt idx="7">
                  <c:v>1.9646657796845803E-2</c:v>
                </c:pt>
                <c:pt idx="8">
                  <c:v>1.7733069305740406E-2</c:v>
                </c:pt>
                <c:pt idx="9">
                  <c:v>1.7228314938858305E-2</c:v>
                </c:pt>
                <c:pt idx="10">
                  <c:v>1.5668885072200302E-2</c:v>
                </c:pt>
                <c:pt idx="11">
                  <c:v>1.6010494163720003E-2</c:v>
                </c:pt>
                <c:pt idx="12">
                  <c:v>1.4230134186645101E-2</c:v>
                </c:pt>
                <c:pt idx="13">
                  <c:v>1.4551927665078401E-2</c:v>
                </c:pt>
                <c:pt idx="14">
                  <c:v>1.45957524262087E-2</c:v>
                </c:pt>
                <c:pt idx="15">
                  <c:v>1.7451830867040205E-2</c:v>
                </c:pt>
                <c:pt idx="16">
                  <c:v>2.5258434917194698E-2</c:v>
                </c:pt>
                <c:pt idx="17">
                  <c:v>3.0899048354461806E-2</c:v>
                </c:pt>
                <c:pt idx="18">
                  <c:v>3.7969251804352802E-2</c:v>
                </c:pt>
                <c:pt idx="19">
                  <c:v>3.490356859767501E-2</c:v>
                </c:pt>
                <c:pt idx="20">
                  <c:v>2.9629014821736105E-2</c:v>
                </c:pt>
                <c:pt idx="21">
                  <c:v>2.1736501490680401E-2</c:v>
                </c:pt>
                <c:pt idx="22">
                  <c:v>1.7149883642936205E-2</c:v>
                </c:pt>
                <c:pt idx="23">
                  <c:v>1.5479729533911801E-2</c:v>
                </c:pt>
                <c:pt idx="24">
                  <c:v>1.5281650177623601E-2</c:v>
                </c:pt>
                <c:pt idx="25">
                  <c:v>1.4889852542715203E-2</c:v>
                </c:pt>
                <c:pt idx="26">
                  <c:v>1.4836116201560902E-2</c:v>
                </c:pt>
                <c:pt idx="27">
                  <c:v>1.48002935916951E-2</c:v>
                </c:pt>
                <c:pt idx="28">
                  <c:v>1.4435542272364399E-2</c:v>
                </c:pt>
                <c:pt idx="29">
                  <c:v>1.6830552703023204E-2</c:v>
                </c:pt>
                <c:pt idx="30">
                  <c:v>1.6026539471233003E-2</c:v>
                </c:pt>
                <c:pt idx="31">
                  <c:v>1.2410131437120003E-2</c:v>
                </c:pt>
                <c:pt idx="32">
                  <c:v>1.11191439225128E-2</c:v>
                </c:pt>
                <c:pt idx="33">
                  <c:v>9.9108117579104898E-3</c:v>
                </c:pt>
                <c:pt idx="34">
                  <c:v>9.0961974705296728E-3</c:v>
                </c:pt>
                <c:pt idx="35">
                  <c:v>7.2177565111790111E-3</c:v>
                </c:pt>
                <c:pt idx="36">
                  <c:v>6.1202927198740114E-3</c:v>
                </c:pt>
                <c:pt idx="37">
                  <c:v>5.7197417960619616E-3</c:v>
                </c:pt>
                <c:pt idx="38">
                  <c:v>5.1650754066160393E-3</c:v>
                </c:pt>
                <c:pt idx="39">
                  <c:v>4.6403347290753299E-3</c:v>
                </c:pt>
                <c:pt idx="40">
                  <c:v>4.0012428729109713E-3</c:v>
                </c:pt>
                <c:pt idx="41">
                  <c:v>3.594507424892071E-3</c:v>
                </c:pt>
                <c:pt idx="42">
                  <c:v>3.0856199319080203E-3</c:v>
                </c:pt>
                <c:pt idx="43">
                  <c:v>3.6433443898854314E-3</c:v>
                </c:pt>
                <c:pt idx="44">
                  <c:v>2.1400354993403602E-2</c:v>
                </c:pt>
                <c:pt idx="45">
                  <c:v>7.3031715319794799E-2</c:v>
                </c:pt>
                <c:pt idx="46">
                  <c:v>0.20004654194412302</c:v>
                </c:pt>
                <c:pt idx="47">
                  <c:v>0.44457457650988913</c:v>
                </c:pt>
                <c:pt idx="48">
                  <c:v>0.63488286295093099</c:v>
                </c:pt>
                <c:pt idx="49">
                  <c:v>0.80449280468637707</c:v>
                </c:pt>
                <c:pt idx="50">
                  <c:v>0.91830806750152305</c:v>
                </c:pt>
                <c:pt idx="51">
                  <c:v>1.0385455542700701</c:v>
                </c:pt>
                <c:pt idx="52">
                  <c:v>1.2333054080967301</c:v>
                </c:pt>
                <c:pt idx="53">
                  <c:v>1.6645865662390502</c:v>
                </c:pt>
                <c:pt idx="54">
                  <c:v>1.8667395753097</c:v>
                </c:pt>
                <c:pt idx="55">
                  <c:v>1.9578506850846866</c:v>
                </c:pt>
                <c:pt idx="56">
                  <c:v>1.8414637061838899</c:v>
                </c:pt>
                <c:pt idx="57">
                  <c:v>1.66273781789647</c:v>
                </c:pt>
                <c:pt idx="58">
                  <c:v>1.8665357601382802</c:v>
                </c:pt>
                <c:pt idx="59">
                  <c:v>2.1772465090013302</c:v>
                </c:pt>
                <c:pt idx="60">
                  <c:v>2.4861123854490397</c:v>
                </c:pt>
                <c:pt idx="61">
                  <c:v>2.6829636108882777</c:v>
                </c:pt>
                <c:pt idx="62">
                  <c:v>2.6365829847080167</c:v>
                </c:pt>
                <c:pt idx="63">
                  <c:v>2.6083641552659014</c:v>
                </c:pt>
                <c:pt idx="64">
                  <c:v>2.5630871317779014</c:v>
                </c:pt>
                <c:pt idx="65">
                  <c:v>2.4797685797587916</c:v>
                </c:pt>
                <c:pt idx="66">
                  <c:v>2.4517697115308685</c:v>
                </c:pt>
                <c:pt idx="67">
                  <c:v>2.5310705694832367</c:v>
                </c:pt>
                <c:pt idx="68">
                  <c:v>2.5792832988332286</c:v>
                </c:pt>
                <c:pt idx="69">
                  <c:v>2.6037106324258801</c:v>
                </c:pt>
                <c:pt idx="70">
                  <c:v>2.5125183364341157</c:v>
                </c:pt>
                <c:pt idx="71">
                  <c:v>2.3842875712501401</c:v>
                </c:pt>
                <c:pt idx="72">
                  <c:v>2.4224054637772556</c:v>
                </c:pt>
                <c:pt idx="73">
                  <c:v>2.51196411769204</c:v>
                </c:pt>
                <c:pt idx="74">
                  <c:v>2.4918678074611997</c:v>
                </c:pt>
                <c:pt idx="75">
                  <c:v>2.3854351048020397</c:v>
                </c:pt>
                <c:pt idx="76">
                  <c:v>2.4491431759045597</c:v>
                </c:pt>
                <c:pt idx="77">
                  <c:v>2.4058787458729514</c:v>
                </c:pt>
                <c:pt idx="78">
                  <c:v>2.3820544175080967</c:v>
                </c:pt>
                <c:pt idx="79">
                  <c:v>2.5071634287165914</c:v>
                </c:pt>
                <c:pt idx="80">
                  <c:v>2.5116459577068757</c:v>
                </c:pt>
                <c:pt idx="81">
                  <c:v>2.4051264035734485</c:v>
                </c:pt>
                <c:pt idx="82">
                  <c:v>2.3648115683652913</c:v>
                </c:pt>
                <c:pt idx="83">
                  <c:v>2.3338866611943998</c:v>
                </c:pt>
                <c:pt idx="84">
                  <c:v>2.2861973823594317</c:v>
                </c:pt>
                <c:pt idx="85">
                  <c:v>2.3054373586394812</c:v>
                </c:pt>
                <c:pt idx="86">
                  <c:v>2.38892239893983</c:v>
                </c:pt>
                <c:pt idx="87">
                  <c:v>2.36740133733284</c:v>
                </c:pt>
                <c:pt idx="88">
                  <c:v>2.4311896396949266</c:v>
                </c:pt>
                <c:pt idx="89">
                  <c:v>2.5061577256919314</c:v>
                </c:pt>
                <c:pt idx="90">
                  <c:v>2.5319525606631976</c:v>
                </c:pt>
                <c:pt idx="91">
                  <c:v>2.6200351262387076</c:v>
                </c:pt>
                <c:pt idx="92">
                  <c:v>2.6441315629535418</c:v>
                </c:pt>
                <c:pt idx="93">
                  <c:v>2.6180232622689315</c:v>
                </c:pt>
                <c:pt idx="94">
                  <c:v>2.5918465225941256</c:v>
                </c:pt>
                <c:pt idx="95">
                  <c:v>2.5654893750512198</c:v>
                </c:pt>
                <c:pt idx="96">
                  <c:v>2.5807185905988685</c:v>
                </c:pt>
                <c:pt idx="97">
                  <c:v>2.6665375973286212</c:v>
                </c:pt>
                <c:pt idx="98">
                  <c:v>2.6408894296767387</c:v>
                </c:pt>
                <c:pt idx="99">
                  <c:v>2.5310727124206598</c:v>
                </c:pt>
                <c:pt idx="100">
                  <c:v>2.5194467345283766</c:v>
                </c:pt>
                <c:pt idx="101">
                  <c:v>2.4230303157669613</c:v>
                </c:pt>
                <c:pt idx="102">
                  <c:v>2.3889535301762876</c:v>
                </c:pt>
                <c:pt idx="103">
                  <c:v>2.35050091235949</c:v>
                </c:pt>
                <c:pt idx="104">
                  <c:v>2.2020148144069212</c:v>
                </c:pt>
                <c:pt idx="105">
                  <c:v>2.1332910388358801</c:v>
                </c:pt>
                <c:pt idx="106">
                  <c:v>2.1500126815285587</c:v>
                </c:pt>
                <c:pt idx="107">
                  <c:v>2.1468129710778676</c:v>
                </c:pt>
                <c:pt idx="108">
                  <c:v>2.2079073745515414</c:v>
                </c:pt>
                <c:pt idx="109">
                  <c:v>2.2149573189913916</c:v>
                </c:pt>
                <c:pt idx="110">
                  <c:v>2.3347715710529613</c:v>
                </c:pt>
                <c:pt idx="111">
                  <c:v>2.3151559301471716</c:v>
                </c:pt>
                <c:pt idx="112">
                  <c:v>2.2834497882498912</c:v>
                </c:pt>
                <c:pt idx="113">
                  <c:v>2.3086482132719466</c:v>
                </c:pt>
                <c:pt idx="114">
                  <c:v>2.3267816165060902</c:v>
                </c:pt>
                <c:pt idx="115">
                  <c:v>2.4242882140884676</c:v>
                </c:pt>
                <c:pt idx="116">
                  <c:v>2.4971593549612399</c:v>
                </c:pt>
                <c:pt idx="117">
                  <c:v>2.6246836569199412</c:v>
                </c:pt>
                <c:pt idx="118">
                  <c:v>2.6502975913555114</c:v>
                </c:pt>
                <c:pt idx="119">
                  <c:v>2.6945182659258902</c:v>
                </c:pt>
                <c:pt idx="120">
                  <c:v>2.6477958600829719</c:v>
                </c:pt>
                <c:pt idx="121">
                  <c:v>2.6225304498358502</c:v>
                </c:pt>
                <c:pt idx="122">
                  <c:v>2.5741178446824118</c:v>
                </c:pt>
                <c:pt idx="123">
                  <c:v>2.5124702773574112</c:v>
                </c:pt>
                <c:pt idx="124">
                  <c:v>2.5768321731007515</c:v>
                </c:pt>
                <c:pt idx="125">
                  <c:v>2.6020642473522613</c:v>
                </c:pt>
                <c:pt idx="126">
                  <c:v>2.5461489143236991</c:v>
                </c:pt>
                <c:pt idx="127">
                  <c:v>2.5640621960186367</c:v>
                </c:pt>
                <c:pt idx="128">
                  <c:v>2.5552934104234177</c:v>
                </c:pt>
                <c:pt idx="129">
                  <c:v>2.5325689808471266</c:v>
                </c:pt>
                <c:pt idx="130">
                  <c:v>2.4676260987914014</c:v>
                </c:pt>
                <c:pt idx="131">
                  <c:v>2.4272053233803086</c:v>
                </c:pt>
                <c:pt idx="132">
                  <c:v>2.5091193654292199</c:v>
                </c:pt>
                <c:pt idx="133">
                  <c:v>2.5563066255420597</c:v>
                </c:pt>
                <c:pt idx="134">
                  <c:v>2.6003504778715314</c:v>
                </c:pt>
                <c:pt idx="135">
                  <c:v>2.5713144968683999</c:v>
                </c:pt>
                <c:pt idx="136">
                  <c:v>2.4970859230778166</c:v>
                </c:pt>
                <c:pt idx="137">
                  <c:v>2.5505491914056186</c:v>
                </c:pt>
                <c:pt idx="138">
                  <c:v>2.3346691323036493</c:v>
                </c:pt>
                <c:pt idx="139">
                  <c:v>2.3076975911310402</c:v>
                </c:pt>
                <c:pt idx="140">
                  <c:v>2.3830307515071416</c:v>
                </c:pt>
                <c:pt idx="141">
                  <c:v>2.4354870790037966</c:v>
                </c:pt>
                <c:pt idx="142">
                  <c:v>2.4907549126162398</c:v>
                </c:pt>
                <c:pt idx="143">
                  <c:v>2.6402104902479997</c:v>
                </c:pt>
                <c:pt idx="144">
                  <c:v>2.54472810894387</c:v>
                </c:pt>
                <c:pt idx="145">
                  <c:v>2.4366782002131391</c:v>
                </c:pt>
                <c:pt idx="146">
                  <c:v>2.4717753722975102</c:v>
                </c:pt>
                <c:pt idx="147">
                  <c:v>2.4943738288247999</c:v>
                </c:pt>
                <c:pt idx="148">
                  <c:v>2.5568867337589367</c:v>
                </c:pt>
                <c:pt idx="149">
                  <c:v>2.5022184957818356</c:v>
                </c:pt>
                <c:pt idx="150">
                  <c:v>2.356046616237879</c:v>
                </c:pt>
                <c:pt idx="151">
                  <c:v>2.2125003576095112</c:v>
                </c:pt>
                <c:pt idx="152">
                  <c:v>2.2555714826779516</c:v>
                </c:pt>
                <c:pt idx="153">
                  <c:v>2.1679923656772715</c:v>
                </c:pt>
                <c:pt idx="154">
                  <c:v>2.2127295743016702</c:v>
                </c:pt>
                <c:pt idx="155">
                  <c:v>2.2719714382579812</c:v>
                </c:pt>
                <c:pt idx="156">
                  <c:v>2.1745456912746177</c:v>
                </c:pt>
                <c:pt idx="157">
                  <c:v>2.1011958452179718</c:v>
                </c:pt>
                <c:pt idx="158">
                  <c:v>2.06043344492379</c:v>
                </c:pt>
                <c:pt idx="159">
                  <c:v>2.0683401593663202</c:v>
                </c:pt>
                <c:pt idx="160">
                  <c:v>1.9890992342759497</c:v>
                </c:pt>
                <c:pt idx="161">
                  <c:v>1.91809055590871</c:v>
                </c:pt>
                <c:pt idx="162">
                  <c:v>1.9096310608721196</c:v>
                </c:pt>
                <c:pt idx="163">
                  <c:v>1.9417693290059896</c:v>
                </c:pt>
                <c:pt idx="164">
                  <c:v>2.01671358966051</c:v>
                </c:pt>
                <c:pt idx="165">
                  <c:v>2.01013849891046</c:v>
                </c:pt>
                <c:pt idx="166">
                  <c:v>2.0706065009429802</c:v>
                </c:pt>
                <c:pt idx="167">
                  <c:v>2.1192569861428976</c:v>
                </c:pt>
                <c:pt idx="168">
                  <c:v>2.0497878449778115</c:v>
                </c:pt>
                <c:pt idx="169">
                  <c:v>2.0219849660125013</c:v>
                </c:pt>
                <c:pt idx="170">
                  <c:v>2.0536033122870201</c:v>
                </c:pt>
                <c:pt idx="171">
                  <c:v>1.9661845258245001</c:v>
                </c:pt>
                <c:pt idx="172">
                  <c:v>1.98824473018523</c:v>
                </c:pt>
                <c:pt idx="173">
                  <c:v>1.9833060576366097</c:v>
                </c:pt>
                <c:pt idx="174">
                  <c:v>2.0198067712786476</c:v>
                </c:pt>
                <c:pt idx="175">
                  <c:v>2.0170061270221997</c:v>
                </c:pt>
                <c:pt idx="176">
                  <c:v>1.9614553009342399</c:v>
                </c:pt>
                <c:pt idx="177">
                  <c:v>1.9809069722751098</c:v>
                </c:pt>
                <c:pt idx="178">
                  <c:v>1.9670518021277699</c:v>
                </c:pt>
                <c:pt idx="179">
                  <c:v>1.9090852134875498</c:v>
                </c:pt>
                <c:pt idx="180">
                  <c:v>1.9575689751920697</c:v>
                </c:pt>
                <c:pt idx="181">
                  <c:v>2.0663895834434398</c:v>
                </c:pt>
                <c:pt idx="182">
                  <c:v>2.0594229939568316</c:v>
                </c:pt>
                <c:pt idx="183">
                  <c:v>2.0766571462234586</c:v>
                </c:pt>
                <c:pt idx="184">
                  <c:v>2.1361605581314813</c:v>
                </c:pt>
                <c:pt idx="185">
                  <c:v>2.0083686578523614</c:v>
                </c:pt>
                <c:pt idx="186">
                  <c:v>1.9449491387065201</c:v>
                </c:pt>
                <c:pt idx="187">
                  <c:v>1.9743614506576697</c:v>
                </c:pt>
                <c:pt idx="188">
                  <c:v>1.9622996733491695</c:v>
                </c:pt>
                <c:pt idx="189">
                  <c:v>1.90621258216773</c:v>
                </c:pt>
                <c:pt idx="190">
                  <c:v>1.9541934753034298</c:v>
                </c:pt>
                <c:pt idx="191">
                  <c:v>1.9541383560585099</c:v>
                </c:pt>
                <c:pt idx="192">
                  <c:v>1.9485653027908698</c:v>
                </c:pt>
                <c:pt idx="193">
                  <c:v>2.1457586089597998</c:v>
                </c:pt>
                <c:pt idx="194">
                  <c:v>1.9318907737678197</c:v>
                </c:pt>
                <c:pt idx="195">
                  <c:v>1.9803778618050312</c:v>
                </c:pt>
                <c:pt idx="196">
                  <c:v>1.9133100893219999</c:v>
                </c:pt>
                <c:pt idx="197">
                  <c:v>1.8429541365953901</c:v>
                </c:pt>
                <c:pt idx="198">
                  <c:v>1.8895401603785102</c:v>
                </c:pt>
                <c:pt idx="199">
                  <c:v>1.8119478334805601</c:v>
                </c:pt>
                <c:pt idx="200">
                  <c:v>1.8167108227918203</c:v>
                </c:pt>
                <c:pt idx="201">
                  <c:v>1.9018780374144466</c:v>
                </c:pt>
                <c:pt idx="202">
                  <c:v>1.8830255202436101</c:v>
                </c:pt>
                <c:pt idx="203">
                  <c:v>1.8946265217589202</c:v>
                </c:pt>
                <c:pt idx="204">
                  <c:v>1.9045799419776599</c:v>
                </c:pt>
                <c:pt idx="205">
                  <c:v>1.9667276995087399</c:v>
                </c:pt>
                <c:pt idx="206">
                  <c:v>1.8484011014530501</c:v>
                </c:pt>
                <c:pt idx="207">
                  <c:v>1.91701857509573</c:v>
                </c:pt>
                <c:pt idx="208">
                  <c:v>1.9581492855447897</c:v>
                </c:pt>
                <c:pt idx="209">
                  <c:v>1.9014356129286196</c:v>
                </c:pt>
                <c:pt idx="210">
                  <c:v>1.9135613510088496</c:v>
                </c:pt>
                <c:pt idx="211">
                  <c:v>1.8979492977606656</c:v>
                </c:pt>
                <c:pt idx="212">
                  <c:v>1.8315274649237203</c:v>
                </c:pt>
                <c:pt idx="213">
                  <c:v>1.9291921165654797</c:v>
                </c:pt>
                <c:pt idx="214">
                  <c:v>1.9729859323738601</c:v>
                </c:pt>
                <c:pt idx="215">
                  <c:v>1.9600547426016399</c:v>
                </c:pt>
                <c:pt idx="216">
                  <c:v>1.99028454048198</c:v>
                </c:pt>
                <c:pt idx="217">
                  <c:v>2.0215478064115513</c:v>
                </c:pt>
                <c:pt idx="218">
                  <c:v>2.0193102896837187</c:v>
                </c:pt>
                <c:pt idx="219">
                  <c:v>2.083178311643</c:v>
                </c:pt>
                <c:pt idx="220">
                  <c:v>2.0387718596893802</c:v>
                </c:pt>
                <c:pt idx="221">
                  <c:v>1.9992739465820499</c:v>
                </c:pt>
                <c:pt idx="222">
                  <c:v>1.9386844038042899</c:v>
                </c:pt>
                <c:pt idx="223">
                  <c:v>1.83813102700667</c:v>
                </c:pt>
                <c:pt idx="224">
                  <c:v>1.8506964316402601</c:v>
                </c:pt>
                <c:pt idx="225">
                  <c:v>1.8155277022000889</c:v>
                </c:pt>
                <c:pt idx="226">
                  <c:v>1.9698144599372498</c:v>
                </c:pt>
                <c:pt idx="227">
                  <c:v>1.8799923313243698</c:v>
                </c:pt>
                <c:pt idx="228">
                  <c:v>1.81685947815974</c:v>
                </c:pt>
                <c:pt idx="229">
                  <c:v>1.8527767969514799</c:v>
                </c:pt>
                <c:pt idx="230">
                  <c:v>1.8083558586168702</c:v>
                </c:pt>
                <c:pt idx="231">
                  <c:v>1.9202103372829498</c:v>
                </c:pt>
                <c:pt idx="232">
                  <c:v>1.9334874033574598</c:v>
                </c:pt>
                <c:pt idx="233">
                  <c:v>1.9141961163696897</c:v>
                </c:pt>
                <c:pt idx="234">
                  <c:v>1.8626874493736802</c:v>
                </c:pt>
                <c:pt idx="235">
                  <c:v>1.7928374382419903</c:v>
                </c:pt>
                <c:pt idx="236">
                  <c:v>1.7870394853733</c:v>
                </c:pt>
                <c:pt idx="237">
                  <c:v>1.8648393599061699</c:v>
                </c:pt>
                <c:pt idx="238">
                  <c:v>1.7829847076849599</c:v>
                </c:pt>
                <c:pt idx="239">
                  <c:v>1.8337725848945401</c:v>
                </c:pt>
                <c:pt idx="240">
                  <c:v>1.8583813394631101</c:v>
                </c:pt>
                <c:pt idx="241">
                  <c:v>1.9220547847526899</c:v>
                </c:pt>
                <c:pt idx="242">
                  <c:v>1.9015600345917101</c:v>
                </c:pt>
                <c:pt idx="243">
                  <c:v>1.9168381183611698</c:v>
                </c:pt>
                <c:pt idx="244">
                  <c:v>1.8752646300276188</c:v>
                </c:pt>
                <c:pt idx="245">
                  <c:v>1.8566706130184398</c:v>
                </c:pt>
                <c:pt idx="246">
                  <c:v>1.7582299625858102</c:v>
                </c:pt>
                <c:pt idx="247">
                  <c:v>1.79742028578855</c:v>
                </c:pt>
                <c:pt idx="248">
                  <c:v>1.83721191397614</c:v>
                </c:pt>
                <c:pt idx="249">
                  <c:v>1.91007357786076</c:v>
                </c:pt>
                <c:pt idx="250">
                  <c:v>1.8228333586199388</c:v>
                </c:pt>
                <c:pt idx="251">
                  <c:v>1.8258147946445789</c:v>
                </c:pt>
                <c:pt idx="252">
                  <c:v>1.7938882234422802</c:v>
                </c:pt>
                <c:pt idx="253">
                  <c:v>1.8020256423551688</c:v>
                </c:pt>
                <c:pt idx="254">
                  <c:v>1.8559000556392988</c:v>
                </c:pt>
                <c:pt idx="255">
                  <c:v>1.8954511569406101</c:v>
                </c:pt>
                <c:pt idx="256">
                  <c:v>1.9141369737106499</c:v>
                </c:pt>
                <c:pt idx="257">
                  <c:v>1.9635406790170997</c:v>
                </c:pt>
                <c:pt idx="258">
                  <c:v>1.95606938685627</c:v>
                </c:pt>
                <c:pt idx="259">
                  <c:v>1.8216966902130967</c:v>
                </c:pt>
                <c:pt idx="260">
                  <c:v>1.8830512301023399</c:v>
                </c:pt>
                <c:pt idx="261">
                  <c:v>1.81440398257226</c:v>
                </c:pt>
                <c:pt idx="262">
                  <c:v>1.7746281694321202</c:v>
                </c:pt>
                <c:pt idx="263">
                  <c:v>1.8537030314713201</c:v>
                </c:pt>
                <c:pt idx="264">
                  <c:v>1.9452966641518799</c:v>
                </c:pt>
                <c:pt idx="265">
                  <c:v>1.9381597156902</c:v>
                </c:pt>
                <c:pt idx="266">
                  <c:v>1.8879950672474588</c:v>
                </c:pt>
                <c:pt idx="267">
                  <c:v>1.8669205594040699</c:v>
                </c:pt>
                <c:pt idx="268">
                  <c:v>1.9576092169874866</c:v>
                </c:pt>
                <c:pt idx="269">
                  <c:v>1.8939162924254076</c:v>
                </c:pt>
                <c:pt idx="270">
                  <c:v>1.7476126177407301</c:v>
                </c:pt>
                <c:pt idx="271">
                  <c:v>1.8465088944085302</c:v>
                </c:pt>
                <c:pt idx="272">
                  <c:v>1.8305511950383799</c:v>
                </c:pt>
                <c:pt idx="273">
                  <c:v>1.8173965366395699</c:v>
                </c:pt>
                <c:pt idx="274">
                  <c:v>1.8492056079051398</c:v>
                </c:pt>
                <c:pt idx="275">
                  <c:v>1.9207072637557601</c:v>
                </c:pt>
                <c:pt idx="276">
                  <c:v>1.9451606280741796</c:v>
                </c:pt>
                <c:pt idx="277">
                  <c:v>1.96694313749771</c:v>
                </c:pt>
                <c:pt idx="278">
                  <c:v>1.86548412573842</c:v>
                </c:pt>
                <c:pt idx="279">
                  <c:v>1.8644568039627902</c:v>
                </c:pt>
                <c:pt idx="280">
                  <c:v>1.9166780348792001</c:v>
                </c:pt>
                <c:pt idx="281">
                  <c:v>1.88724640440348</c:v>
                </c:pt>
                <c:pt idx="282">
                  <c:v>1.8177913177133276</c:v>
                </c:pt>
                <c:pt idx="283">
                  <c:v>1.86423041063838</c:v>
                </c:pt>
                <c:pt idx="284">
                  <c:v>1.9638311406328997</c:v>
                </c:pt>
                <c:pt idx="285">
                  <c:v>1.9584523894102013</c:v>
                </c:pt>
                <c:pt idx="286">
                  <c:v>1.9516316014819997</c:v>
                </c:pt>
                <c:pt idx="287">
                  <c:v>1.9536236731357597</c:v>
                </c:pt>
                <c:pt idx="288">
                  <c:v>1.9678229312921698</c:v>
                </c:pt>
                <c:pt idx="289">
                  <c:v>1.9326099317449399</c:v>
                </c:pt>
                <c:pt idx="290">
                  <c:v>1.8768009967985801</c:v>
                </c:pt>
                <c:pt idx="291">
                  <c:v>1.93387514099628</c:v>
                </c:pt>
                <c:pt idx="292">
                  <c:v>1.9729708985586698</c:v>
                </c:pt>
                <c:pt idx="293">
                  <c:v>2.0639772861415215</c:v>
                </c:pt>
                <c:pt idx="294">
                  <c:v>2.0887453740500797</c:v>
                </c:pt>
                <c:pt idx="295">
                  <c:v>2.0432248921344116</c:v>
                </c:pt>
                <c:pt idx="296">
                  <c:v>2.0568909382771197</c:v>
                </c:pt>
                <c:pt idx="297">
                  <c:v>2.0829167300206399</c:v>
                </c:pt>
                <c:pt idx="298">
                  <c:v>2.0761038924711799</c:v>
                </c:pt>
                <c:pt idx="299">
                  <c:v>2.0322579826229301</c:v>
                </c:pt>
                <c:pt idx="300">
                  <c:v>2.0578483539420676</c:v>
                </c:pt>
                <c:pt idx="301">
                  <c:v>2.0610372705399214</c:v>
                </c:pt>
                <c:pt idx="302">
                  <c:v>2.0432716979284402</c:v>
                </c:pt>
                <c:pt idx="303">
                  <c:v>1.97769777134077</c:v>
                </c:pt>
                <c:pt idx="304">
                  <c:v>1.9699739443409199</c:v>
                </c:pt>
                <c:pt idx="305">
                  <c:v>1.9236640422591003</c:v>
                </c:pt>
                <c:pt idx="306">
                  <c:v>1.8992995735949298</c:v>
                </c:pt>
                <c:pt idx="307">
                  <c:v>1.9246958899709798</c:v>
                </c:pt>
                <c:pt idx="308">
                  <c:v>1.9320840098059899</c:v>
                </c:pt>
                <c:pt idx="309">
                  <c:v>1.93929857952194</c:v>
                </c:pt>
                <c:pt idx="310">
                  <c:v>1.9576082811224096</c:v>
                </c:pt>
                <c:pt idx="311">
                  <c:v>1.8688886639220201</c:v>
                </c:pt>
                <c:pt idx="312">
                  <c:v>1.9155633683610598</c:v>
                </c:pt>
                <c:pt idx="313">
                  <c:v>1.9435689634823998</c:v>
                </c:pt>
                <c:pt idx="314">
                  <c:v>1.9124338332658399</c:v>
                </c:pt>
                <c:pt idx="315">
                  <c:v>1.9071155302979899</c:v>
                </c:pt>
                <c:pt idx="316">
                  <c:v>1.9676598727192998</c:v>
                </c:pt>
                <c:pt idx="317">
                  <c:v>1.9734905713216</c:v>
                </c:pt>
                <c:pt idx="318">
                  <c:v>1.8999652785061498</c:v>
                </c:pt>
                <c:pt idx="319">
                  <c:v>1.8886567045550102</c:v>
                </c:pt>
                <c:pt idx="320">
                  <c:v>1.8568145576734798</c:v>
                </c:pt>
                <c:pt idx="321">
                  <c:v>1.91108832990429</c:v>
                </c:pt>
                <c:pt idx="322">
                  <c:v>2.0024592358667466</c:v>
                </c:pt>
                <c:pt idx="323">
                  <c:v>2.0337621740371086</c:v>
                </c:pt>
                <c:pt idx="324">
                  <c:v>1.9628559216468116</c:v>
                </c:pt>
                <c:pt idx="325">
                  <c:v>2.05348256174489</c:v>
                </c:pt>
                <c:pt idx="326">
                  <c:v>1.9943999861001898</c:v>
                </c:pt>
                <c:pt idx="327">
                  <c:v>1.9776394875983496</c:v>
                </c:pt>
                <c:pt idx="328">
                  <c:v>2.03276820149763</c:v>
                </c:pt>
                <c:pt idx="329">
                  <c:v>1.9456750059769599</c:v>
                </c:pt>
                <c:pt idx="330">
                  <c:v>2.0478419494032276</c:v>
                </c:pt>
                <c:pt idx="331">
                  <c:v>2.1002815494608202</c:v>
                </c:pt>
                <c:pt idx="332">
                  <c:v>2.0689789043441875</c:v>
                </c:pt>
                <c:pt idx="333">
                  <c:v>1.9983631830506499</c:v>
                </c:pt>
                <c:pt idx="334">
                  <c:v>1.9975736892271696</c:v>
                </c:pt>
                <c:pt idx="335">
                  <c:v>2.0280905096270812</c:v>
                </c:pt>
                <c:pt idx="336">
                  <c:v>1.9847471915917414</c:v>
                </c:pt>
                <c:pt idx="337">
                  <c:v>1.9149706818433798</c:v>
                </c:pt>
                <c:pt idx="338">
                  <c:v>1.93624728615835</c:v>
                </c:pt>
                <c:pt idx="339">
                  <c:v>2.0683728612781298</c:v>
                </c:pt>
                <c:pt idx="340">
                  <c:v>2.0207792080267315</c:v>
                </c:pt>
                <c:pt idx="341">
                  <c:v>1.99316502058695</c:v>
                </c:pt>
                <c:pt idx="342">
                  <c:v>2.0261160200013002</c:v>
                </c:pt>
                <c:pt idx="343">
                  <c:v>1.9569560916747799</c:v>
                </c:pt>
                <c:pt idx="344">
                  <c:v>1.9771986550515397</c:v>
                </c:pt>
                <c:pt idx="345">
                  <c:v>1.9703164103790798</c:v>
                </c:pt>
                <c:pt idx="346">
                  <c:v>1.9724532415175899</c:v>
                </c:pt>
                <c:pt idx="347">
                  <c:v>1.9726448809035899</c:v>
                </c:pt>
                <c:pt idx="348">
                  <c:v>1.9777353746689099</c:v>
                </c:pt>
                <c:pt idx="349">
                  <c:v>1.9916195662587013</c:v>
                </c:pt>
                <c:pt idx="350">
                  <c:v>2.05316921915911</c:v>
                </c:pt>
                <c:pt idx="351">
                  <c:v>2.0302527010531866</c:v>
                </c:pt>
                <c:pt idx="352">
                  <c:v>2.0136407450515001</c:v>
                </c:pt>
                <c:pt idx="353">
                  <c:v>1.9683421847869513</c:v>
                </c:pt>
                <c:pt idx="354">
                  <c:v>1.9219381028110099</c:v>
                </c:pt>
                <c:pt idx="355">
                  <c:v>1.9922194895589</c:v>
                </c:pt>
                <c:pt idx="356">
                  <c:v>2.0259513349801597</c:v>
                </c:pt>
                <c:pt idx="357">
                  <c:v>2.0239134122785898</c:v>
                </c:pt>
                <c:pt idx="358">
                  <c:v>2.1125368770495201</c:v>
                </c:pt>
                <c:pt idx="359">
                  <c:v>2.1603560640561312</c:v>
                </c:pt>
                <c:pt idx="360">
                  <c:v>2.2287266591573216</c:v>
                </c:pt>
                <c:pt idx="361">
                  <c:v>2.1670844057528011</c:v>
                </c:pt>
                <c:pt idx="362">
                  <c:v>2.0208665986068799</c:v>
                </c:pt>
                <c:pt idx="363">
                  <c:v>2.0523923018736587</c:v>
                </c:pt>
                <c:pt idx="364">
                  <c:v>2.0476935564827916</c:v>
                </c:pt>
                <c:pt idx="365">
                  <c:v>2.0301822096816999</c:v>
                </c:pt>
                <c:pt idx="366">
                  <c:v>1.9978267463237498</c:v>
                </c:pt>
                <c:pt idx="367">
                  <c:v>1.9767861099819413</c:v>
                </c:pt>
                <c:pt idx="368">
                  <c:v>2.0676900783833116</c:v>
                </c:pt>
                <c:pt idx="369">
                  <c:v>2.0431847737516518</c:v>
                </c:pt>
                <c:pt idx="370">
                  <c:v>2.0164505326699276</c:v>
                </c:pt>
                <c:pt idx="371">
                  <c:v>1.95618067064332</c:v>
                </c:pt>
                <c:pt idx="372">
                  <c:v>1.9157696028123266</c:v>
                </c:pt>
                <c:pt idx="373">
                  <c:v>1.8947875556573401</c:v>
                </c:pt>
                <c:pt idx="374">
                  <c:v>1.9111400983378697</c:v>
                </c:pt>
                <c:pt idx="375">
                  <c:v>1.9762233459380798</c:v>
                </c:pt>
                <c:pt idx="376">
                  <c:v>2.0033851386817401</c:v>
                </c:pt>
                <c:pt idx="377">
                  <c:v>2.1110752918652476</c:v>
                </c:pt>
                <c:pt idx="378">
                  <c:v>2.2390650642142766</c:v>
                </c:pt>
                <c:pt idx="379">
                  <c:v>2.1652716506642902</c:v>
                </c:pt>
                <c:pt idx="380">
                  <c:v>2.0905780663133799</c:v>
                </c:pt>
                <c:pt idx="381">
                  <c:v>2.1389736692071502</c:v>
                </c:pt>
                <c:pt idx="382">
                  <c:v>2.0746607476900611</c:v>
                </c:pt>
                <c:pt idx="383">
                  <c:v>2.1134567352248665</c:v>
                </c:pt>
                <c:pt idx="384">
                  <c:v>2.17709058584814</c:v>
                </c:pt>
                <c:pt idx="385">
                  <c:v>2.0984638317616198</c:v>
                </c:pt>
                <c:pt idx="386">
                  <c:v>2.0748620325043876</c:v>
                </c:pt>
                <c:pt idx="387">
                  <c:v>2.0921520610110997</c:v>
                </c:pt>
                <c:pt idx="388">
                  <c:v>2.1693329007870714</c:v>
                </c:pt>
                <c:pt idx="389">
                  <c:v>2.1452976721184212</c:v>
                </c:pt>
                <c:pt idx="390">
                  <c:v>2.1136843328279413</c:v>
                </c:pt>
                <c:pt idx="391">
                  <c:v>2.0189724111510876</c:v>
                </c:pt>
                <c:pt idx="392">
                  <c:v>2.1334736849055198</c:v>
                </c:pt>
                <c:pt idx="393">
                  <c:v>2.07607401722034</c:v>
                </c:pt>
                <c:pt idx="394">
                  <c:v>2.0826243005219514</c:v>
                </c:pt>
                <c:pt idx="395">
                  <c:v>2.1775988595733802</c:v>
                </c:pt>
                <c:pt idx="396">
                  <c:v>2.2051889339915998</c:v>
                </c:pt>
                <c:pt idx="397">
                  <c:v>2.3312582222004066</c:v>
                </c:pt>
                <c:pt idx="398">
                  <c:v>2.1914967042356501</c:v>
                </c:pt>
                <c:pt idx="399">
                  <c:v>2.1907831591536886</c:v>
                </c:pt>
                <c:pt idx="400">
                  <c:v>1.8037280402362899</c:v>
                </c:pt>
                <c:pt idx="401">
                  <c:v>1.5578563446505</c:v>
                </c:pt>
                <c:pt idx="402">
                  <c:v>1.9733599354378299</c:v>
                </c:pt>
                <c:pt idx="403">
                  <c:v>2.2654740799067001</c:v>
                </c:pt>
                <c:pt idx="404">
                  <c:v>2.0301326766912098</c:v>
                </c:pt>
                <c:pt idx="405">
                  <c:v>1.4584407957296588</c:v>
                </c:pt>
                <c:pt idx="406">
                  <c:v>0.97507814895995082</c:v>
                </c:pt>
                <c:pt idx="407">
                  <c:v>0.94637358096638291</c:v>
                </c:pt>
                <c:pt idx="408">
                  <c:v>0.94115928311376895</c:v>
                </c:pt>
                <c:pt idx="409">
                  <c:v>0.99762490824014805</c:v>
                </c:pt>
                <c:pt idx="410">
                  <c:v>1.2038143411708198</c:v>
                </c:pt>
                <c:pt idx="411">
                  <c:v>1.5852759743807703</c:v>
                </c:pt>
                <c:pt idx="412">
                  <c:v>2.3237920065480102</c:v>
                </c:pt>
                <c:pt idx="413">
                  <c:v>3.0245546243114001</c:v>
                </c:pt>
                <c:pt idx="414">
                  <c:v>3.18021040350036</c:v>
                </c:pt>
                <c:pt idx="415">
                  <c:v>3.0983490015263313</c:v>
                </c:pt>
                <c:pt idx="416">
                  <c:v>2.9193477179652199</c:v>
                </c:pt>
                <c:pt idx="417">
                  <c:v>2.7556744431849798</c:v>
                </c:pt>
                <c:pt idx="418">
                  <c:v>2.6396064243123276</c:v>
                </c:pt>
                <c:pt idx="419">
                  <c:v>2.5243350573606316</c:v>
                </c:pt>
                <c:pt idx="420">
                  <c:v>2.4588556784140656</c:v>
                </c:pt>
                <c:pt idx="421">
                  <c:v>2.3523465270112256</c:v>
                </c:pt>
                <c:pt idx="422">
                  <c:v>2.3541710577936001</c:v>
                </c:pt>
                <c:pt idx="423">
                  <c:v>2.3488823819998657</c:v>
                </c:pt>
                <c:pt idx="424">
                  <c:v>2.3091904507119412</c:v>
                </c:pt>
                <c:pt idx="425">
                  <c:v>2.2567733907303298</c:v>
                </c:pt>
                <c:pt idx="426">
                  <c:v>2.2640323270683602</c:v>
                </c:pt>
                <c:pt idx="427">
                  <c:v>2.2387634696709702</c:v>
                </c:pt>
                <c:pt idx="428">
                  <c:v>2.1817902019923618</c:v>
                </c:pt>
                <c:pt idx="429">
                  <c:v>2.0633947859386117</c:v>
                </c:pt>
                <c:pt idx="430">
                  <c:v>2.1364001920267266</c:v>
                </c:pt>
                <c:pt idx="431">
                  <c:v>2.1584829844467666</c:v>
                </c:pt>
                <c:pt idx="432">
                  <c:v>2.0735439330005176</c:v>
                </c:pt>
                <c:pt idx="433">
                  <c:v>2.1277595070162514</c:v>
                </c:pt>
                <c:pt idx="434">
                  <c:v>2.03828206889421</c:v>
                </c:pt>
                <c:pt idx="435">
                  <c:v>2.0871633990489702</c:v>
                </c:pt>
                <c:pt idx="436">
                  <c:v>2.04406565234228</c:v>
                </c:pt>
                <c:pt idx="437">
                  <c:v>2.1435695885185915</c:v>
                </c:pt>
                <c:pt idx="438">
                  <c:v>2.0042823385588187</c:v>
                </c:pt>
                <c:pt idx="439">
                  <c:v>1.96261523597557</c:v>
                </c:pt>
                <c:pt idx="440">
                  <c:v>2.0942916557385698</c:v>
                </c:pt>
                <c:pt idx="441">
                  <c:v>2.1146426609037365</c:v>
                </c:pt>
                <c:pt idx="442">
                  <c:v>2.1482984925588076</c:v>
                </c:pt>
                <c:pt idx="443">
                  <c:v>2.10713093340485</c:v>
                </c:pt>
                <c:pt idx="444">
                  <c:v>2.1149501995607456</c:v>
                </c:pt>
                <c:pt idx="445">
                  <c:v>2.1059035058378801</c:v>
                </c:pt>
                <c:pt idx="446">
                  <c:v>2.1016791999325597</c:v>
                </c:pt>
                <c:pt idx="447">
                  <c:v>2.044558807474</c:v>
                </c:pt>
                <c:pt idx="448">
                  <c:v>2.08540553588037</c:v>
                </c:pt>
                <c:pt idx="449">
                  <c:v>1.9029614827009886</c:v>
                </c:pt>
                <c:pt idx="450">
                  <c:v>1.9248609621845298</c:v>
                </c:pt>
                <c:pt idx="451">
                  <c:v>1.9879702452732397</c:v>
                </c:pt>
                <c:pt idx="452">
                  <c:v>1.80313615699802</c:v>
                </c:pt>
                <c:pt idx="453">
                  <c:v>1.7992583949820002</c:v>
                </c:pt>
                <c:pt idx="454">
                  <c:v>1.8908536811662702</c:v>
                </c:pt>
                <c:pt idx="455">
                  <c:v>1.8951023006628001</c:v>
                </c:pt>
                <c:pt idx="456">
                  <c:v>1.9246847620107699</c:v>
                </c:pt>
                <c:pt idx="457">
                  <c:v>1.91030457673307</c:v>
                </c:pt>
                <c:pt idx="458">
                  <c:v>1.8618029286657702</c:v>
                </c:pt>
                <c:pt idx="459">
                  <c:v>1.96694313749771</c:v>
                </c:pt>
                <c:pt idx="460">
                  <c:v>1.9415261201110698</c:v>
                </c:pt>
                <c:pt idx="461">
                  <c:v>1.9738997699208798</c:v>
                </c:pt>
                <c:pt idx="462">
                  <c:v>1.9373487730715699</c:v>
                </c:pt>
                <c:pt idx="463">
                  <c:v>2.0059993297351686</c:v>
                </c:pt>
                <c:pt idx="464">
                  <c:v>2.0573700683754517</c:v>
                </c:pt>
                <c:pt idx="465">
                  <c:v>1.9660965083469899</c:v>
                </c:pt>
                <c:pt idx="466">
                  <c:v>2.0217996366595199</c:v>
                </c:pt>
                <c:pt idx="467">
                  <c:v>2.0219992228296202</c:v>
                </c:pt>
                <c:pt idx="468">
                  <c:v>2.0231762367301314</c:v>
                </c:pt>
                <c:pt idx="469">
                  <c:v>1.9888072566859398</c:v>
                </c:pt>
                <c:pt idx="470">
                  <c:v>1.8974636023779088</c:v>
                </c:pt>
                <c:pt idx="471">
                  <c:v>1.8044881505715602</c:v>
                </c:pt>
                <c:pt idx="472">
                  <c:v>1.80491146532524</c:v>
                </c:pt>
                <c:pt idx="473">
                  <c:v>1.7835532335764002</c:v>
                </c:pt>
                <c:pt idx="474">
                  <c:v>1.8241080309268602</c:v>
                </c:pt>
                <c:pt idx="475">
                  <c:v>1.8703120435547502</c:v>
                </c:pt>
                <c:pt idx="476">
                  <c:v>1.8645398824142998</c:v>
                </c:pt>
                <c:pt idx="477">
                  <c:v>1.88026371067389</c:v>
                </c:pt>
                <c:pt idx="478">
                  <c:v>1.8107002583775798</c:v>
                </c:pt>
                <c:pt idx="479">
                  <c:v>1.8746160042959201</c:v>
                </c:pt>
                <c:pt idx="480">
                  <c:v>1.8003101906716101</c:v>
                </c:pt>
                <c:pt idx="481">
                  <c:v>1.6491191189043299</c:v>
                </c:pt>
                <c:pt idx="482">
                  <c:v>1.55842268319823</c:v>
                </c:pt>
                <c:pt idx="483">
                  <c:v>1.4601380970878288</c:v>
                </c:pt>
                <c:pt idx="484">
                  <c:v>1.4752582264717802</c:v>
                </c:pt>
                <c:pt idx="485">
                  <c:v>1.4713811113045399</c:v>
                </c:pt>
                <c:pt idx="486">
                  <c:v>1.5184155665163714</c:v>
                </c:pt>
                <c:pt idx="487">
                  <c:v>1.6558352095385001</c:v>
                </c:pt>
                <c:pt idx="488">
                  <c:v>1.8603436761534899</c:v>
                </c:pt>
                <c:pt idx="489">
                  <c:v>1.7964588653832216</c:v>
                </c:pt>
                <c:pt idx="490">
                  <c:v>1.7993122728913102</c:v>
                </c:pt>
                <c:pt idx="491">
                  <c:v>1.8575599633912203</c:v>
                </c:pt>
                <c:pt idx="492">
                  <c:v>1.9562947664557799</c:v>
                </c:pt>
                <c:pt idx="493">
                  <c:v>2.23137278824924</c:v>
                </c:pt>
                <c:pt idx="494">
                  <c:v>2.6356268458591399</c:v>
                </c:pt>
                <c:pt idx="495">
                  <c:v>2.6378675988065212</c:v>
                </c:pt>
                <c:pt idx="496">
                  <c:v>2.4798745359174799</c:v>
                </c:pt>
                <c:pt idx="497">
                  <c:v>2.3942914339165187</c:v>
                </c:pt>
                <c:pt idx="498">
                  <c:v>2.2888119560969016</c:v>
                </c:pt>
                <c:pt idx="499">
                  <c:v>2.2060904568956401</c:v>
                </c:pt>
                <c:pt idx="500">
                  <c:v>2.2323051530683475</c:v>
                </c:pt>
                <c:pt idx="501">
                  <c:v>2.1375195060504315</c:v>
                </c:pt>
                <c:pt idx="502">
                  <c:v>2.1015900758016213</c:v>
                </c:pt>
                <c:pt idx="503">
                  <c:v>2.1059782567817713</c:v>
                </c:pt>
                <c:pt idx="504">
                  <c:v>2.0719756579841997</c:v>
                </c:pt>
                <c:pt idx="505">
                  <c:v>2.0448905129161514</c:v>
                </c:pt>
                <c:pt idx="506">
                  <c:v>2.0363632048348177</c:v>
                </c:pt>
                <c:pt idx="507">
                  <c:v>2.0053975044399515</c:v>
                </c:pt>
                <c:pt idx="508">
                  <c:v>1.9463573243725811</c:v>
                </c:pt>
                <c:pt idx="509">
                  <c:v>1.8886897923797898</c:v>
                </c:pt>
                <c:pt idx="510">
                  <c:v>1.9942913764580799</c:v>
                </c:pt>
                <c:pt idx="511">
                  <c:v>1.9689347134792996</c:v>
                </c:pt>
                <c:pt idx="512">
                  <c:v>2.0090453152236165</c:v>
                </c:pt>
                <c:pt idx="513">
                  <c:v>1.9810076907211398</c:v>
                </c:pt>
                <c:pt idx="514">
                  <c:v>2.0257494488071601</c:v>
                </c:pt>
                <c:pt idx="515">
                  <c:v>2.0129571648573101</c:v>
                </c:pt>
                <c:pt idx="516">
                  <c:v>1.9543410904015699</c:v>
                </c:pt>
                <c:pt idx="517">
                  <c:v>1.9551223273815199</c:v>
                </c:pt>
                <c:pt idx="518">
                  <c:v>1.9536769099335001</c:v>
                </c:pt>
                <c:pt idx="519">
                  <c:v>1.7534254169063401</c:v>
                </c:pt>
                <c:pt idx="520">
                  <c:v>1.7214943879257898</c:v>
                </c:pt>
                <c:pt idx="521">
                  <c:v>1.6078716711313099</c:v>
                </c:pt>
                <c:pt idx="522">
                  <c:v>1.53214218524934</c:v>
                </c:pt>
                <c:pt idx="523">
                  <c:v>1.48228182277794</c:v>
                </c:pt>
                <c:pt idx="524">
                  <c:v>1.3997318486136598</c:v>
                </c:pt>
                <c:pt idx="525">
                  <c:v>1.3946374105222701</c:v>
                </c:pt>
                <c:pt idx="526">
                  <c:v>1.33785655608309</c:v>
                </c:pt>
                <c:pt idx="527">
                  <c:v>1.3040585698751115</c:v>
                </c:pt>
                <c:pt idx="528">
                  <c:v>1.2300618253262801</c:v>
                </c:pt>
                <c:pt idx="529">
                  <c:v>1.2024286955421866</c:v>
                </c:pt>
                <c:pt idx="530">
                  <c:v>1.22206494644191</c:v>
                </c:pt>
                <c:pt idx="531">
                  <c:v>1.21125726796311</c:v>
                </c:pt>
                <c:pt idx="532">
                  <c:v>1.26656007757127</c:v>
                </c:pt>
                <c:pt idx="533">
                  <c:v>1.2702227824051588</c:v>
                </c:pt>
                <c:pt idx="534">
                  <c:v>1.2732023714437002</c:v>
                </c:pt>
                <c:pt idx="535">
                  <c:v>1.3502392482336198</c:v>
                </c:pt>
                <c:pt idx="536">
                  <c:v>1.4209324653500599</c:v>
                </c:pt>
                <c:pt idx="537">
                  <c:v>1.3957714205046499</c:v>
                </c:pt>
                <c:pt idx="538">
                  <c:v>1.37203473288022</c:v>
                </c:pt>
                <c:pt idx="539">
                  <c:v>1.3468806042564001</c:v>
                </c:pt>
                <c:pt idx="540">
                  <c:v>1.4202086832423588</c:v>
                </c:pt>
                <c:pt idx="541">
                  <c:v>1.4880085036640001</c:v>
                </c:pt>
                <c:pt idx="542">
                  <c:v>1.46371433431371</c:v>
                </c:pt>
                <c:pt idx="543">
                  <c:v>1.4800367704023398</c:v>
                </c:pt>
                <c:pt idx="544">
                  <c:v>1.5200112549731899</c:v>
                </c:pt>
                <c:pt idx="545">
                  <c:v>1.49718231837157</c:v>
                </c:pt>
                <c:pt idx="546">
                  <c:v>1.4613318677673488</c:v>
                </c:pt>
                <c:pt idx="547">
                  <c:v>1.48349798268878</c:v>
                </c:pt>
                <c:pt idx="548">
                  <c:v>1.4875098757518499</c:v>
                </c:pt>
                <c:pt idx="549">
                  <c:v>1.3985760949681001</c:v>
                </c:pt>
                <c:pt idx="550">
                  <c:v>1.32995694344227</c:v>
                </c:pt>
                <c:pt idx="551">
                  <c:v>1.3042301737307003</c:v>
                </c:pt>
                <c:pt idx="552">
                  <c:v>1.2455161569859898</c:v>
                </c:pt>
                <c:pt idx="553">
                  <c:v>1.22275763801226</c:v>
                </c:pt>
                <c:pt idx="554">
                  <c:v>1.2321287689996798</c:v>
                </c:pt>
                <c:pt idx="555">
                  <c:v>1.2402691302437201</c:v>
                </c:pt>
                <c:pt idx="556">
                  <c:v>1.1948110234862315</c:v>
                </c:pt>
                <c:pt idx="557">
                  <c:v>1.2459596842102698</c:v>
                </c:pt>
                <c:pt idx="558">
                  <c:v>1.27557690411617</c:v>
                </c:pt>
                <c:pt idx="559">
                  <c:v>1.2499814794211499</c:v>
                </c:pt>
                <c:pt idx="560">
                  <c:v>1.2395840736338199</c:v>
                </c:pt>
                <c:pt idx="561">
                  <c:v>1.2304544648998001</c:v>
                </c:pt>
                <c:pt idx="562">
                  <c:v>1.2151138623353599</c:v>
                </c:pt>
                <c:pt idx="563">
                  <c:v>1.18603840558463</c:v>
                </c:pt>
                <c:pt idx="564">
                  <c:v>1.1869783823994298</c:v>
                </c:pt>
                <c:pt idx="565">
                  <c:v>1.1745160382215902</c:v>
                </c:pt>
                <c:pt idx="566">
                  <c:v>1.1613703202177701</c:v>
                </c:pt>
                <c:pt idx="567">
                  <c:v>1.1807624646127715</c:v>
                </c:pt>
                <c:pt idx="568">
                  <c:v>1.1846385974717402</c:v>
                </c:pt>
                <c:pt idx="569">
                  <c:v>1.1562904422644888</c:v>
                </c:pt>
                <c:pt idx="570">
                  <c:v>1.1700064069679501</c:v>
                </c:pt>
                <c:pt idx="571">
                  <c:v>1.19770574445512</c:v>
                </c:pt>
                <c:pt idx="572">
                  <c:v>1.1864032182566699</c:v>
                </c:pt>
                <c:pt idx="573">
                  <c:v>1.1631231490315901</c:v>
                </c:pt>
                <c:pt idx="574">
                  <c:v>1.1971551815255903</c:v>
                </c:pt>
                <c:pt idx="575">
                  <c:v>1.1737368970036388</c:v>
                </c:pt>
                <c:pt idx="576">
                  <c:v>1.1845055564216402</c:v>
                </c:pt>
                <c:pt idx="577">
                  <c:v>1.1864339984937602</c:v>
                </c:pt>
                <c:pt idx="578">
                  <c:v>1.1716999334203</c:v>
                </c:pt>
                <c:pt idx="579">
                  <c:v>1.14087695633842</c:v>
                </c:pt>
                <c:pt idx="580">
                  <c:v>1.1180663968226299</c:v>
                </c:pt>
                <c:pt idx="581">
                  <c:v>1.0921713350332101</c:v>
                </c:pt>
                <c:pt idx="582">
                  <c:v>1.0863271707806301</c:v>
                </c:pt>
                <c:pt idx="583">
                  <c:v>1.1054029818740201</c:v>
                </c:pt>
                <c:pt idx="584">
                  <c:v>1.0640942984547987</c:v>
                </c:pt>
                <c:pt idx="585">
                  <c:v>1.0198261885194566</c:v>
                </c:pt>
                <c:pt idx="586">
                  <c:v>1.0886809000281501</c:v>
                </c:pt>
                <c:pt idx="587">
                  <c:v>1.0624954979407599</c:v>
                </c:pt>
                <c:pt idx="588">
                  <c:v>1.0733122533770798</c:v>
                </c:pt>
                <c:pt idx="589">
                  <c:v>1.0804295592298798</c:v>
                </c:pt>
                <c:pt idx="590">
                  <c:v>1.0973748679199198</c:v>
                </c:pt>
                <c:pt idx="591">
                  <c:v>1.0770581722227301</c:v>
                </c:pt>
                <c:pt idx="592">
                  <c:v>1.09089235642659</c:v>
                </c:pt>
                <c:pt idx="593">
                  <c:v>1.0818052763251198</c:v>
                </c:pt>
                <c:pt idx="594">
                  <c:v>1.0787965959595498</c:v>
                </c:pt>
                <c:pt idx="595">
                  <c:v>1.0687579288394102</c:v>
                </c:pt>
                <c:pt idx="596">
                  <c:v>1.1313388179453898</c:v>
                </c:pt>
                <c:pt idx="597">
                  <c:v>1.1363434925695299</c:v>
                </c:pt>
                <c:pt idx="598">
                  <c:v>1.08065875923259</c:v>
                </c:pt>
                <c:pt idx="599">
                  <c:v>1.0772736435452499</c:v>
                </c:pt>
                <c:pt idx="600">
                  <c:v>1.12519245602028</c:v>
                </c:pt>
                <c:pt idx="601">
                  <c:v>1.1272748845323799</c:v>
                </c:pt>
                <c:pt idx="602">
                  <c:v>1.13773712758343</c:v>
                </c:pt>
                <c:pt idx="603">
                  <c:v>1.1018036005580998</c:v>
                </c:pt>
                <c:pt idx="604">
                  <c:v>1.11712581934696</c:v>
                </c:pt>
                <c:pt idx="605">
                  <c:v>1.1161227934017801</c:v>
                </c:pt>
                <c:pt idx="606">
                  <c:v>1.0925366413912601</c:v>
                </c:pt>
                <c:pt idx="607">
                  <c:v>1.0787414004593499</c:v>
                </c:pt>
                <c:pt idx="608">
                  <c:v>1.06818809577144</c:v>
                </c:pt>
                <c:pt idx="609">
                  <c:v>1.1241418290408502</c:v>
                </c:pt>
                <c:pt idx="610">
                  <c:v>1.10507590327413</c:v>
                </c:pt>
                <c:pt idx="611">
                  <c:v>1.1441686853871198</c:v>
                </c:pt>
                <c:pt idx="612">
                  <c:v>1.1041806347918215</c:v>
                </c:pt>
                <c:pt idx="613">
                  <c:v>1.1163749592246399</c:v>
                </c:pt>
                <c:pt idx="614">
                  <c:v>1.0850935898184799</c:v>
                </c:pt>
                <c:pt idx="615">
                  <c:v>1.0269069311066801</c:v>
                </c:pt>
                <c:pt idx="616">
                  <c:v>1.0226735587745199</c:v>
                </c:pt>
                <c:pt idx="617">
                  <c:v>1.0349203803832898</c:v>
                </c:pt>
                <c:pt idx="618">
                  <c:v>1.0287391498827201</c:v>
                </c:pt>
                <c:pt idx="619">
                  <c:v>1.0787014575944076</c:v>
                </c:pt>
                <c:pt idx="620">
                  <c:v>1.0115006037871588</c:v>
                </c:pt>
                <c:pt idx="621">
                  <c:v>1.0355891171707998</c:v>
                </c:pt>
                <c:pt idx="622">
                  <c:v>1.05997393632642</c:v>
                </c:pt>
                <c:pt idx="623">
                  <c:v>0.99268971348841306</c:v>
                </c:pt>
                <c:pt idx="624">
                  <c:v>0.97295237109726762</c:v>
                </c:pt>
                <c:pt idx="625">
                  <c:v>1.0255051770348598</c:v>
                </c:pt>
                <c:pt idx="626">
                  <c:v>1.0186218838057499</c:v>
                </c:pt>
                <c:pt idx="627">
                  <c:v>1.0459369187231498</c:v>
                </c:pt>
                <c:pt idx="628">
                  <c:v>1.0333653171945476</c:v>
                </c:pt>
                <c:pt idx="629">
                  <c:v>1.0308022702741688</c:v>
                </c:pt>
                <c:pt idx="630">
                  <c:v>1.0385555787051501</c:v>
                </c:pt>
                <c:pt idx="631">
                  <c:v>1.0254980431510898</c:v>
                </c:pt>
                <c:pt idx="632">
                  <c:v>1.01014101445033</c:v>
                </c:pt>
                <c:pt idx="633">
                  <c:v>1.0051174125414399</c:v>
                </c:pt>
                <c:pt idx="634">
                  <c:v>1.0147158308717814</c:v>
                </c:pt>
                <c:pt idx="635">
                  <c:v>1.03948599395976</c:v>
                </c:pt>
                <c:pt idx="636">
                  <c:v>1.0420359446016703</c:v>
                </c:pt>
                <c:pt idx="637">
                  <c:v>1.0513518699571001</c:v>
                </c:pt>
                <c:pt idx="638">
                  <c:v>1.0984253521244276</c:v>
                </c:pt>
                <c:pt idx="639">
                  <c:v>1.0961807163633102</c:v>
                </c:pt>
                <c:pt idx="640">
                  <c:v>1.0645352946745799</c:v>
                </c:pt>
                <c:pt idx="641">
                  <c:v>1.0787406742160901</c:v>
                </c:pt>
                <c:pt idx="642">
                  <c:v>1.1350730021506499</c:v>
                </c:pt>
                <c:pt idx="643">
                  <c:v>1.0718552507463399</c:v>
                </c:pt>
                <c:pt idx="644">
                  <c:v>1.0810381754643299</c:v>
                </c:pt>
                <c:pt idx="645">
                  <c:v>1.0833718825367999</c:v>
                </c:pt>
                <c:pt idx="646">
                  <c:v>1.1031777346287215</c:v>
                </c:pt>
                <c:pt idx="647">
                  <c:v>1.1650688091062602</c:v>
                </c:pt>
                <c:pt idx="648">
                  <c:v>1.1761841446934902</c:v>
                </c:pt>
                <c:pt idx="649">
                  <c:v>1.2322796109052399</c:v>
                </c:pt>
                <c:pt idx="650">
                  <c:v>1.1998849852536499</c:v>
                </c:pt>
                <c:pt idx="651">
                  <c:v>1.2474081174204688</c:v>
                </c:pt>
                <c:pt idx="652">
                  <c:v>1.2777555287202802</c:v>
                </c:pt>
                <c:pt idx="653">
                  <c:v>1.2808357648372801</c:v>
                </c:pt>
                <c:pt idx="654">
                  <c:v>1.29457870249683</c:v>
                </c:pt>
                <c:pt idx="655">
                  <c:v>1.3451718818109</c:v>
                </c:pt>
                <c:pt idx="656">
                  <c:v>1.3945452192324299</c:v>
                </c:pt>
                <c:pt idx="657">
                  <c:v>1.3460051078705502</c:v>
                </c:pt>
                <c:pt idx="658">
                  <c:v>1.3209600223629598</c:v>
                </c:pt>
                <c:pt idx="659">
                  <c:v>1.3389376572563598</c:v>
                </c:pt>
                <c:pt idx="660">
                  <c:v>1.3749336261698399</c:v>
                </c:pt>
                <c:pt idx="661">
                  <c:v>1.3575456442451099</c:v>
                </c:pt>
                <c:pt idx="662">
                  <c:v>1.3940194246806803</c:v>
                </c:pt>
                <c:pt idx="663">
                  <c:v>1.4365634727370598</c:v>
                </c:pt>
                <c:pt idx="664">
                  <c:v>1.45748715877663</c:v>
                </c:pt>
                <c:pt idx="665">
                  <c:v>1.4879270348163001</c:v>
                </c:pt>
                <c:pt idx="666">
                  <c:v>1.4855882956838398</c:v>
                </c:pt>
                <c:pt idx="667">
                  <c:v>1.5431464550890988</c:v>
                </c:pt>
                <c:pt idx="668">
                  <c:v>1.4786458614075602</c:v>
                </c:pt>
                <c:pt idx="669">
                  <c:v>1.4499642833420325</c:v>
                </c:pt>
                <c:pt idx="670">
                  <c:v>1.4490783418696298</c:v>
                </c:pt>
                <c:pt idx="671">
                  <c:v>1.5319663802266998</c:v>
                </c:pt>
                <c:pt idx="672">
                  <c:v>1.5578193793187001</c:v>
                </c:pt>
                <c:pt idx="673">
                  <c:v>1.5854654986164798</c:v>
                </c:pt>
                <c:pt idx="674">
                  <c:v>1.6314088834478599</c:v>
                </c:pt>
                <c:pt idx="675">
                  <c:v>1.7125863588778001</c:v>
                </c:pt>
                <c:pt idx="676">
                  <c:v>1.7727371944655304</c:v>
                </c:pt>
                <c:pt idx="677">
                  <c:v>1.8003317536841388</c:v>
                </c:pt>
                <c:pt idx="678">
                  <c:v>1.8000694204582501</c:v>
                </c:pt>
                <c:pt idx="679">
                  <c:v>1.8438078921244487</c:v>
                </c:pt>
                <c:pt idx="680">
                  <c:v>1.9919610097525298</c:v>
                </c:pt>
                <c:pt idx="681">
                  <c:v>2.20242510044248</c:v>
                </c:pt>
                <c:pt idx="682">
                  <c:v>2.3554817164250701</c:v>
                </c:pt>
                <c:pt idx="683">
                  <c:v>2.4594359683447187</c:v>
                </c:pt>
                <c:pt idx="684">
                  <c:v>2.5760972422943915</c:v>
                </c:pt>
                <c:pt idx="685">
                  <c:v>2.5869269502906111</c:v>
                </c:pt>
                <c:pt idx="686">
                  <c:v>2.6128264443557256</c:v>
                </c:pt>
                <c:pt idx="687">
                  <c:v>2.58742202388762</c:v>
                </c:pt>
                <c:pt idx="688">
                  <c:v>2.6088952521440412</c:v>
                </c:pt>
                <c:pt idx="689">
                  <c:v>2.7558105553609402</c:v>
                </c:pt>
                <c:pt idx="690">
                  <c:v>2.7077223875443117</c:v>
                </c:pt>
                <c:pt idx="691">
                  <c:v>2.7095800379554613</c:v>
                </c:pt>
                <c:pt idx="692">
                  <c:v>2.6675721261322511</c:v>
                </c:pt>
                <c:pt idx="693">
                  <c:v>2.5544034490632965</c:v>
                </c:pt>
                <c:pt idx="694">
                  <c:v>2.5065001780212302</c:v>
                </c:pt>
                <c:pt idx="695">
                  <c:v>2.4956060937682389</c:v>
                </c:pt>
                <c:pt idx="696">
                  <c:v>2.4527748317130187</c:v>
                </c:pt>
                <c:pt idx="697">
                  <c:v>2.3799312125312313</c:v>
                </c:pt>
                <c:pt idx="698">
                  <c:v>2.3286482937910056</c:v>
                </c:pt>
                <c:pt idx="699">
                  <c:v>2.3127643638774198</c:v>
                </c:pt>
                <c:pt idx="700">
                  <c:v>2.283284761975382</c:v>
                </c:pt>
                <c:pt idx="701">
                  <c:v>2.1884176642168001</c:v>
                </c:pt>
                <c:pt idx="702">
                  <c:v>2.1159149646679212</c:v>
                </c:pt>
                <c:pt idx="703">
                  <c:v>2.1824371460421514</c:v>
                </c:pt>
                <c:pt idx="704">
                  <c:v>2.1627895742521801</c:v>
                </c:pt>
                <c:pt idx="705">
                  <c:v>2.0641030153877002</c:v>
                </c:pt>
                <c:pt idx="706">
                  <c:v>2.1031648537910814</c:v>
                </c:pt>
                <c:pt idx="707">
                  <c:v>2.1402556953105276</c:v>
                </c:pt>
                <c:pt idx="708">
                  <c:v>2.0024062320029312</c:v>
                </c:pt>
                <c:pt idx="709">
                  <c:v>1.9155568949883999</c:v>
                </c:pt>
                <c:pt idx="710">
                  <c:v>1.9425233756646896</c:v>
                </c:pt>
                <c:pt idx="711">
                  <c:v>2.0816286196843987</c:v>
                </c:pt>
                <c:pt idx="712">
                  <c:v>2.0224136654988767</c:v>
                </c:pt>
                <c:pt idx="713">
                  <c:v>1.9459816469752098</c:v>
                </c:pt>
                <c:pt idx="714">
                  <c:v>1.8906899021913501</c:v>
                </c:pt>
                <c:pt idx="715">
                  <c:v>1.8717566010474598</c:v>
                </c:pt>
                <c:pt idx="716">
                  <c:v>1.86893889362503</c:v>
                </c:pt>
                <c:pt idx="717">
                  <c:v>1.8510458839064801</c:v>
                </c:pt>
                <c:pt idx="718">
                  <c:v>1.7825950630485001</c:v>
                </c:pt>
                <c:pt idx="719">
                  <c:v>1.7863602302465202</c:v>
                </c:pt>
                <c:pt idx="720">
                  <c:v>1.7993679483497003</c:v>
                </c:pt>
                <c:pt idx="721">
                  <c:v>1.7116279164885102</c:v>
                </c:pt>
                <c:pt idx="722">
                  <c:v>1.7362608285799601</c:v>
                </c:pt>
                <c:pt idx="723">
                  <c:v>1.7102736462455701</c:v>
                </c:pt>
                <c:pt idx="724">
                  <c:v>1.6150375679517803</c:v>
                </c:pt>
                <c:pt idx="725">
                  <c:v>1.4971732376719498</c:v>
                </c:pt>
                <c:pt idx="726">
                  <c:v>1.3815379231427403</c:v>
                </c:pt>
                <c:pt idx="727">
                  <c:v>1.4351441139639098</c:v>
                </c:pt>
                <c:pt idx="728">
                  <c:v>1.5469679968046899</c:v>
                </c:pt>
                <c:pt idx="729">
                  <c:v>1.5497322150260298</c:v>
                </c:pt>
                <c:pt idx="730">
                  <c:v>1.52307195137077</c:v>
                </c:pt>
                <c:pt idx="731">
                  <c:v>1.5406774287032015</c:v>
                </c:pt>
                <c:pt idx="732">
                  <c:v>1.5010624594044588</c:v>
                </c:pt>
                <c:pt idx="733">
                  <c:v>1.4693155746982902</c:v>
                </c:pt>
                <c:pt idx="734">
                  <c:v>1.4982467408632101</c:v>
                </c:pt>
                <c:pt idx="735">
                  <c:v>1.5668367127707898</c:v>
                </c:pt>
                <c:pt idx="736">
                  <c:v>1.5544235579091998</c:v>
                </c:pt>
                <c:pt idx="737">
                  <c:v>1.5588261212700301</c:v>
                </c:pt>
                <c:pt idx="738">
                  <c:v>1.5692659663939801</c:v>
                </c:pt>
                <c:pt idx="739">
                  <c:v>1.61787800134511</c:v>
                </c:pt>
                <c:pt idx="740">
                  <c:v>1.6102922749110702</c:v>
                </c:pt>
                <c:pt idx="741">
                  <c:v>1.51049171691372</c:v>
                </c:pt>
                <c:pt idx="742">
                  <c:v>1.4534963384977888</c:v>
                </c:pt>
                <c:pt idx="743">
                  <c:v>1.4162673062041788</c:v>
                </c:pt>
                <c:pt idx="744">
                  <c:v>1.3751684249919203</c:v>
                </c:pt>
                <c:pt idx="745">
                  <c:v>1.4319770075287399</c:v>
                </c:pt>
                <c:pt idx="746">
                  <c:v>1.5544898002704299</c:v>
                </c:pt>
                <c:pt idx="747">
                  <c:v>1.6950055697409803</c:v>
                </c:pt>
                <c:pt idx="748">
                  <c:v>1.7290702416227501</c:v>
                </c:pt>
                <c:pt idx="749">
                  <c:v>1.6952274022743599</c:v>
                </c:pt>
                <c:pt idx="750">
                  <c:v>1.7332004461838701</c:v>
                </c:pt>
                <c:pt idx="751">
                  <c:v>1.6865642254393898</c:v>
                </c:pt>
                <c:pt idx="752">
                  <c:v>1.4460878269850903</c:v>
                </c:pt>
                <c:pt idx="753">
                  <c:v>1.3240011502354299</c:v>
                </c:pt>
                <c:pt idx="754">
                  <c:v>1.4050326002711888</c:v>
                </c:pt>
                <c:pt idx="755">
                  <c:v>1.4400540763057901</c:v>
                </c:pt>
                <c:pt idx="756">
                  <c:v>1.4451303852852388</c:v>
                </c:pt>
                <c:pt idx="757">
                  <c:v>1.438742231705</c:v>
                </c:pt>
                <c:pt idx="758">
                  <c:v>1.2760662799601799</c:v>
                </c:pt>
                <c:pt idx="759">
                  <c:v>1.2869329898586002</c:v>
                </c:pt>
                <c:pt idx="760">
                  <c:v>1.1388424204099801</c:v>
                </c:pt>
                <c:pt idx="761">
                  <c:v>1.0757804808110001</c:v>
                </c:pt>
                <c:pt idx="762">
                  <c:v>1.1636939236344599</c:v>
                </c:pt>
                <c:pt idx="763">
                  <c:v>1.2668638986229888</c:v>
                </c:pt>
                <c:pt idx="764">
                  <c:v>1.3349321881138301</c:v>
                </c:pt>
                <c:pt idx="765">
                  <c:v>1.4189708208676899</c:v>
                </c:pt>
                <c:pt idx="766">
                  <c:v>1.5704291400050199</c:v>
                </c:pt>
                <c:pt idx="767">
                  <c:v>1.5986711335283701</c:v>
                </c:pt>
                <c:pt idx="768">
                  <c:v>1.5762661469216301</c:v>
                </c:pt>
                <c:pt idx="769">
                  <c:v>1.5543430642153502</c:v>
                </c:pt>
                <c:pt idx="770">
                  <c:v>1.4463465992316999</c:v>
                </c:pt>
                <c:pt idx="771">
                  <c:v>1.28219363421883</c:v>
                </c:pt>
                <c:pt idx="772">
                  <c:v>1.0478811563798398</c:v>
                </c:pt>
                <c:pt idx="773">
                  <c:v>0.84026274260826894</c:v>
                </c:pt>
                <c:pt idx="774">
                  <c:v>0.68401175469425712</c:v>
                </c:pt>
                <c:pt idx="775">
                  <c:v>0.54756283356179103</c:v>
                </c:pt>
                <c:pt idx="776">
                  <c:v>0.44770761282415705</c:v>
                </c:pt>
                <c:pt idx="777">
                  <c:v>0.37084754792816005</c:v>
                </c:pt>
                <c:pt idx="778">
                  <c:v>0.30639811783981713</c:v>
                </c:pt>
                <c:pt idx="779">
                  <c:v>0.25965634576288704</c:v>
                </c:pt>
                <c:pt idx="780">
                  <c:v>0.21973630475941505</c:v>
                </c:pt>
                <c:pt idx="781">
                  <c:v>0.17693381925224599</c:v>
                </c:pt>
                <c:pt idx="782">
                  <c:v>0.150520700130505</c:v>
                </c:pt>
                <c:pt idx="783">
                  <c:v>0.12721476387104003</c:v>
                </c:pt>
                <c:pt idx="784">
                  <c:v>0.10302757127608203</c:v>
                </c:pt>
                <c:pt idx="785">
                  <c:v>8.459077620341672E-2</c:v>
                </c:pt>
                <c:pt idx="786">
                  <c:v>6.9402026341480808E-2</c:v>
                </c:pt>
                <c:pt idx="787">
                  <c:v>5.8303037405809111E-2</c:v>
                </c:pt>
                <c:pt idx="788">
                  <c:v>4.9347837686725717E-2</c:v>
                </c:pt>
                <c:pt idx="789">
                  <c:v>4.38278161878096E-2</c:v>
                </c:pt>
                <c:pt idx="790">
                  <c:v>3.4924094532509997E-2</c:v>
                </c:pt>
                <c:pt idx="791">
                  <c:v>2.8411952651410308E-2</c:v>
                </c:pt>
                <c:pt idx="792">
                  <c:v>2.2827513790712205E-2</c:v>
                </c:pt>
                <c:pt idx="793">
                  <c:v>2.0131317694030312E-2</c:v>
                </c:pt>
                <c:pt idx="794">
                  <c:v>1.6545320209720705E-2</c:v>
                </c:pt>
                <c:pt idx="795">
                  <c:v>1.3838280851776899E-2</c:v>
                </c:pt>
                <c:pt idx="796">
                  <c:v>1.1875514083301602E-2</c:v>
                </c:pt>
                <c:pt idx="797">
                  <c:v>9.8651454903073543E-3</c:v>
                </c:pt>
                <c:pt idx="798">
                  <c:v>9.1559412843794409E-3</c:v>
                </c:pt>
                <c:pt idx="799">
                  <c:v>7.2745696204376421E-3</c:v>
                </c:pt>
                <c:pt idx="800">
                  <c:v>5.879283735549942E-3</c:v>
                </c:pt>
                <c:pt idx="801">
                  <c:v>4.8772798352044117E-3</c:v>
                </c:pt>
                <c:pt idx="802">
                  <c:v>3.7020458658305303E-3</c:v>
                </c:pt>
                <c:pt idx="803">
                  <c:v>3.9857406414253414E-3</c:v>
                </c:pt>
                <c:pt idx="804">
                  <c:v>3.0109989250733204E-3</c:v>
                </c:pt>
                <c:pt idx="805">
                  <c:v>3.0358719664154406E-3</c:v>
                </c:pt>
                <c:pt idx="806">
                  <c:v>2.1295845605669812E-3</c:v>
                </c:pt>
                <c:pt idx="807">
                  <c:v>2.1933539275580008E-3</c:v>
                </c:pt>
                <c:pt idx="808">
                  <c:v>1.9345509358159305E-3</c:v>
                </c:pt>
                <c:pt idx="809">
                  <c:v>1.4068410287933803E-3</c:v>
                </c:pt>
                <c:pt idx="810">
                  <c:v>8.6208739162453932E-4</c:v>
                </c:pt>
                <c:pt idx="811">
                  <c:v>7.2442437417520448E-4</c:v>
                </c:pt>
                <c:pt idx="812">
                  <c:v>7.7218283260553318E-4</c:v>
                </c:pt>
                <c:pt idx="813">
                  <c:v>4.5570918005637812E-4</c:v>
                </c:pt>
                <c:pt idx="814">
                  <c:v>3.415040263392961E-4</c:v>
                </c:pt>
                <c:pt idx="815">
                  <c:v>3.7613861589914124E-4</c:v>
                </c:pt>
                <c:pt idx="816">
                  <c:v>4.3417768684869597E-4</c:v>
                </c:pt>
                <c:pt idx="817">
                  <c:v>-9.4534752286574048E-6</c:v>
                </c:pt>
                <c:pt idx="818">
                  <c:v>2.2310037661293707E-4</c:v>
                </c:pt>
                <c:pt idx="819">
                  <c:v>2.1561287754292804E-4</c:v>
                </c:pt>
                <c:pt idx="820">
                  <c:v>-2.81242561651608E-4</c:v>
                </c:pt>
                <c:pt idx="821">
                  <c:v>1.7396470341699507E-4</c:v>
                </c:pt>
                <c:pt idx="822">
                  <c:v>3.7333629204869423E-5</c:v>
                </c:pt>
                <c:pt idx="823">
                  <c:v>-1.3342854710189506E-4</c:v>
                </c:pt>
                <c:pt idx="824">
                  <c:v>-1.7552973634910808E-4</c:v>
                </c:pt>
                <c:pt idx="825">
                  <c:v>-1.4465570699530707E-4</c:v>
                </c:pt>
                <c:pt idx="826">
                  <c:v>1.5009968993009602E-4</c:v>
                </c:pt>
                <c:pt idx="827">
                  <c:v>-9.9746298981124841E-5</c:v>
                </c:pt>
                <c:pt idx="828">
                  <c:v>-1.5260820109972705E-4</c:v>
                </c:pt>
                <c:pt idx="829">
                  <c:v>-7.1209047883352409E-5</c:v>
                </c:pt>
                <c:pt idx="830">
                  <c:v>-2.9200030994907205E-4</c:v>
                </c:pt>
                <c:pt idx="831">
                  <c:v>-3.4999657918456705E-4</c:v>
                </c:pt>
                <c:pt idx="832">
                  <c:v>-4.4540236006300915E-4</c:v>
                </c:pt>
                <c:pt idx="833">
                  <c:v>-1.6383514220855706E-4</c:v>
                </c:pt>
                <c:pt idx="834">
                  <c:v>-4.0097434813592733E-4</c:v>
                </c:pt>
                <c:pt idx="835">
                  <c:v>-2.3072634491055205E-4</c:v>
                </c:pt>
                <c:pt idx="836">
                  <c:v>-3.0790285290008306E-4</c:v>
                </c:pt>
                <c:pt idx="837">
                  <c:v>-1.2313687135870701E-4</c:v>
                </c:pt>
                <c:pt idx="838">
                  <c:v>-1.0161756522802003E-4</c:v>
                </c:pt>
                <c:pt idx="839">
                  <c:v>-6.372373029026393E-5</c:v>
                </c:pt>
                <c:pt idx="840">
                  <c:v>-2.1856464620910806E-4</c:v>
                </c:pt>
                <c:pt idx="841">
                  <c:v>-2.1669360230081505E-4</c:v>
                </c:pt>
                <c:pt idx="842">
                  <c:v>-4.3464628856493823E-4</c:v>
                </c:pt>
                <c:pt idx="843">
                  <c:v>-2.0499949728173717E-4</c:v>
                </c:pt>
                <c:pt idx="844">
                  <c:v>-1.7693307830789304E-4</c:v>
                </c:pt>
                <c:pt idx="845">
                  <c:v>-4.7813750645187215E-4</c:v>
                </c:pt>
                <c:pt idx="846">
                  <c:v>-2.4756537193376308E-4</c:v>
                </c:pt>
                <c:pt idx="847">
                  <c:v>-1.1097384309692903E-4</c:v>
                </c:pt>
                <c:pt idx="848">
                  <c:v>-9.7875029176404938E-5</c:v>
                </c:pt>
                <c:pt idx="849">
                  <c:v>-2.5317831691618303E-4</c:v>
                </c:pt>
                <c:pt idx="850">
                  <c:v>-3.0790285290008306E-4</c:v>
                </c:pt>
                <c:pt idx="851">
                  <c:v>-2.4756537193376308E-4</c:v>
                </c:pt>
                <c:pt idx="852">
                  <c:v>-3.6075357594110715E-4</c:v>
                </c:pt>
                <c:pt idx="853">
                  <c:v>-4.7018764244586328E-4</c:v>
                </c:pt>
                <c:pt idx="854">
                  <c:v>-4.0845710113359199E-4</c:v>
                </c:pt>
                <c:pt idx="855">
                  <c:v>-3.654304943780071E-4</c:v>
                </c:pt>
                <c:pt idx="856">
                  <c:v>-2.2979083496157108E-4</c:v>
                </c:pt>
                <c:pt idx="857">
                  <c:v>-8.8986449018451549E-5</c:v>
                </c:pt>
                <c:pt idx="858">
                  <c:v>-1.3950994127510404E-4</c:v>
                </c:pt>
                <c:pt idx="859">
                  <c:v>-1.5307599286957808E-4</c:v>
                </c:pt>
                <c:pt idx="860">
                  <c:v>-2.1617758101275809E-5</c:v>
                </c:pt>
                <c:pt idx="861">
                  <c:v>-1.7880419780702409E-4</c:v>
                </c:pt>
                <c:pt idx="862">
                  <c:v>-3.4719038677974716E-4</c:v>
                </c:pt>
                <c:pt idx="863">
                  <c:v>-4.4072582168357106E-4</c:v>
                </c:pt>
                <c:pt idx="864">
                  <c:v>-4.3230799659521016E-4</c:v>
                </c:pt>
                <c:pt idx="865">
                  <c:v>-2.760975100268981E-4</c:v>
                </c:pt>
                <c:pt idx="866">
                  <c:v>-2.4429113924377509E-4</c:v>
                </c:pt>
                <c:pt idx="867">
                  <c:v>-1.6009284273534304E-4</c:v>
                </c:pt>
                <c:pt idx="868">
                  <c:v>5.518156223209451E-6</c:v>
                </c:pt>
                <c:pt idx="869">
                  <c:v>8.3253624731615026E-6</c:v>
                </c:pt>
                <c:pt idx="870">
                  <c:v>-2.8919395216507111E-4</c:v>
                </c:pt>
                <c:pt idx="871">
                  <c:v>-2.6721053931964004E-4</c:v>
                </c:pt>
                <c:pt idx="872">
                  <c:v>-2.1529031703493404E-4</c:v>
                </c:pt>
                <c:pt idx="873">
                  <c:v>-2.9948389158295007E-4</c:v>
                </c:pt>
                <c:pt idx="874">
                  <c:v>-4.4680531724309317E-4</c:v>
                </c:pt>
                <c:pt idx="875">
                  <c:v>-1.7272304642828307E-4</c:v>
                </c:pt>
                <c:pt idx="876">
                  <c:v>-1.2500809313470407E-4</c:v>
                </c:pt>
                <c:pt idx="877">
                  <c:v>-3.6355972967039518E-4</c:v>
                </c:pt>
                <c:pt idx="878">
                  <c:v>-2.8685531456523712E-4</c:v>
                </c:pt>
                <c:pt idx="879">
                  <c:v>-4.0799591033031836E-5</c:v>
                </c:pt>
                <c:pt idx="880">
                  <c:v>-1.3717094796313504E-4</c:v>
                </c:pt>
                <c:pt idx="881">
                  <c:v>-1.3108953933731402E-4</c:v>
                </c:pt>
                <c:pt idx="882">
                  <c:v>-1.2641150713209705E-4</c:v>
                </c:pt>
                <c:pt idx="883">
                  <c:v>-3.7431657817315315E-4</c:v>
                </c:pt>
                <c:pt idx="884">
                  <c:v>-3.9863597615577318E-4</c:v>
                </c:pt>
                <c:pt idx="885">
                  <c:v>-4.5241712596205496E-4</c:v>
                </c:pt>
                <c:pt idx="886">
                  <c:v>-3.6122126878492114E-4</c:v>
                </c:pt>
                <c:pt idx="887">
                  <c:v>-2.541138046343021E-4</c:v>
                </c:pt>
                <c:pt idx="888">
                  <c:v>-1.9611188453639105E-4</c:v>
                </c:pt>
                <c:pt idx="889">
                  <c:v>-2.8030709972060903E-4</c:v>
                </c:pt>
                <c:pt idx="890">
                  <c:v>-3.1304773825005912E-4</c:v>
                </c:pt>
                <c:pt idx="891">
                  <c:v>-9.3196839099490174E-5</c:v>
                </c:pt>
                <c:pt idx="892">
                  <c:v>-5.2427269003191421E-6</c:v>
                </c:pt>
                <c:pt idx="893">
                  <c:v>-2.4709762507341213E-4</c:v>
                </c:pt>
                <c:pt idx="894">
                  <c:v>-3.1211230655060616E-4</c:v>
                </c:pt>
                <c:pt idx="895">
                  <c:v>-3.1070915733440212E-4</c:v>
                </c:pt>
                <c:pt idx="896">
                  <c:v>-2.7562977672718512E-4</c:v>
                </c:pt>
              </c:numCache>
            </c:numRef>
          </c:yVal>
        </c:ser>
        <c:dLbls/>
        <c:axId val="46723456"/>
        <c:axId val="46724992"/>
      </c:scatterChart>
      <c:valAx>
        <c:axId val="46674688"/>
        <c:scaling>
          <c:orientation val="minMax"/>
          <c:max val="1750"/>
          <c:min val="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dirty="0"/>
                  <a:t>Microns from Otolith </a:t>
                </a:r>
                <a:r>
                  <a:rPr lang="en-US" dirty="0" smtClean="0"/>
                  <a:t>Center</a:t>
                </a:r>
                <a:endParaRPr lang="en-US" dirty="0"/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6676608"/>
        <c:crosses val="autoZero"/>
        <c:crossBetween val="midCat"/>
        <c:majorUnit val="250"/>
      </c:valAx>
      <c:valAx>
        <c:axId val="46676608"/>
        <c:scaling>
          <c:orientation val="minMax"/>
          <c:max val="0.71600000000000008"/>
          <c:min val="0.70200000000000007"/>
        </c:scaling>
        <c:axPos val="l"/>
        <c:numFmt formatCode="0.0000" sourceLinked="0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6674688"/>
        <c:crosses val="autoZero"/>
        <c:crossBetween val="midCat"/>
      </c:valAx>
      <c:valAx>
        <c:axId val="46723456"/>
        <c:scaling>
          <c:orientation val="minMax"/>
        </c:scaling>
        <c:delete val="1"/>
        <c:axPos val="b"/>
        <c:numFmt formatCode="0.00" sourceLinked="1"/>
        <c:tickLblPos val="none"/>
        <c:crossAx val="46724992"/>
        <c:crosses val="autoZero"/>
        <c:crossBetween val="midCat"/>
      </c:valAx>
      <c:valAx>
        <c:axId val="46724992"/>
        <c:scaling>
          <c:orientation val="minMax"/>
        </c:scaling>
        <c:delete val="1"/>
        <c:axPos val="r"/>
        <c:numFmt formatCode="0.00" sourceLinked="0"/>
        <c:tickLblPos val="none"/>
        <c:crossAx val="46723456"/>
        <c:crosses val="max"/>
        <c:crossBetween val="midCat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6438662421302"/>
          <c:y val="9.8745706283358894E-2"/>
          <c:w val="0.83744341631685815"/>
          <c:h val="0.70160193679368721"/>
        </c:manualLayout>
      </c:layout>
      <c:scatterChart>
        <c:scatterStyle val="lineMarker"/>
        <c:ser>
          <c:idx val="11"/>
          <c:order val="0"/>
          <c:tx>
            <c:v>87/86 Sr Ratio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movingAvg"/>
            <c:period val="20"/>
          </c:trendline>
          <c:xVal>
            <c:numRef>
              <c:f>'09NFNM17'!$B$32:$B$1031</c:f>
              <c:numCache>
                <c:formatCode>0.00</c:formatCode>
                <c:ptCount val="1000"/>
                <c:pt idx="0">
                  <c:v>2069.8000000000002</c:v>
                </c:pt>
                <c:pt idx="1">
                  <c:v>2067.1799999999998</c:v>
                </c:pt>
                <c:pt idx="2">
                  <c:v>2064.56</c:v>
                </c:pt>
                <c:pt idx="3">
                  <c:v>2061.94</c:v>
                </c:pt>
                <c:pt idx="4">
                  <c:v>2059.3200000000002</c:v>
                </c:pt>
                <c:pt idx="5">
                  <c:v>2056.6999999999998</c:v>
                </c:pt>
                <c:pt idx="6">
                  <c:v>2054.08</c:v>
                </c:pt>
                <c:pt idx="7">
                  <c:v>2051.46</c:v>
                </c:pt>
                <c:pt idx="8">
                  <c:v>2048.84</c:v>
                </c:pt>
                <c:pt idx="9">
                  <c:v>2046.22</c:v>
                </c:pt>
                <c:pt idx="10">
                  <c:v>2043.6</c:v>
                </c:pt>
                <c:pt idx="11">
                  <c:v>2040.98</c:v>
                </c:pt>
                <c:pt idx="12">
                  <c:v>2038.36</c:v>
                </c:pt>
                <c:pt idx="13">
                  <c:v>2035.74</c:v>
                </c:pt>
                <c:pt idx="14">
                  <c:v>2033.12</c:v>
                </c:pt>
                <c:pt idx="15">
                  <c:v>2030.5</c:v>
                </c:pt>
                <c:pt idx="16">
                  <c:v>2027.8799999999999</c:v>
                </c:pt>
                <c:pt idx="17">
                  <c:v>2025.26</c:v>
                </c:pt>
                <c:pt idx="18">
                  <c:v>2022.6399999999999</c:v>
                </c:pt>
                <c:pt idx="19">
                  <c:v>2020.02</c:v>
                </c:pt>
                <c:pt idx="20">
                  <c:v>2017.4</c:v>
                </c:pt>
                <c:pt idx="21">
                  <c:v>2014.78</c:v>
                </c:pt>
                <c:pt idx="22">
                  <c:v>2012.1599999999999</c:v>
                </c:pt>
                <c:pt idx="23">
                  <c:v>2009.54</c:v>
                </c:pt>
                <c:pt idx="24">
                  <c:v>2006.92</c:v>
                </c:pt>
                <c:pt idx="25">
                  <c:v>2004.3</c:v>
                </c:pt>
                <c:pt idx="26">
                  <c:v>2001.6799999999998</c:v>
                </c:pt>
                <c:pt idx="27">
                  <c:v>1999.06</c:v>
                </c:pt>
                <c:pt idx="28">
                  <c:v>1996.44</c:v>
                </c:pt>
                <c:pt idx="29">
                  <c:v>1993.82</c:v>
                </c:pt>
                <c:pt idx="30">
                  <c:v>1991.2</c:v>
                </c:pt>
                <c:pt idx="31">
                  <c:v>1988.58</c:v>
                </c:pt>
                <c:pt idx="32">
                  <c:v>1985.96</c:v>
                </c:pt>
                <c:pt idx="33">
                  <c:v>1983.34</c:v>
                </c:pt>
                <c:pt idx="34">
                  <c:v>1980.72</c:v>
                </c:pt>
                <c:pt idx="35">
                  <c:v>1978.1</c:v>
                </c:pt>
                <c:pt idx="36">
                  <c:v>1975.48</c:v>
                </c:pt>
                <c:pt idx="37">
                  <c:v>1972.86</c:v>
                </c:pt>
                <c:pt idx="38">
                  <c:v>1970.24</c:v>
                </c:pt>
                <c:pt idx="39">
                  <c:v>1967.62</c:v>
                </c:pt>
                <c:pt idx="40">
                  <c:v>1965</c:v>
                </c:pt>
                <c:pt idx="41">
                  <c:v>1962.3799999999999</c:v>
                </c:pt>
                <c:pt idx="42">
                  <c:v>1959.76</c:v>
                </c:pt>
                <c:pt idx="43">
                  <c:v>1957.1399999999999</c:v>
                </c:pt>
                <c:pt idx="44">
                  <c:v>1954.52</c:v>
                </c:pt>
                <c:pt idx="45">
                  <c:v>1951.9</c:v>
                </c:pt>
                <c:pt idx="46">
                  <c:v>1949.28</c:v>
                </c:pt>
                <c:pt idx="47">
                  <c:v>1946.6599999999999</c:v>
                </c:pt>
                <c:pt idx="48">
                  <c:v>1944.04</c:v>
                </c:pt>
                <c:pt idx="49">
                  <c:v>1941.42</c:v>
                </c:pt>
                <c:pt idx="50">
                  <c:v>1938.8</c:v>
                </c:pt>
                <c:pt idx="51">
                  <c:v>1936.1799999999998</c:v>
                </c:pt>
                <c:pt idx="52">
                  <c:v>1933.56</c:v>
                </c:pt>
                <c:pt idx="53">
                  <c:v>1930.94</c:v>
                </c:pt>
                <c:pt idx="54">
                  <c:v>1928.32</c:v>
                </c:pt>
                <c:pt idx="55">
                  <c:v>1925.7</c:v>
                </c:pt>
                <c:pt idx="56">
                  <c:v>1923.08</c:v>
                </c:pt>
                <c:pt idx="57">
                  <c:v>1920.46</c:v>
                </c:pt>
                <c:pt idx="58">
                  <c:v>1917.84</c:v>
                </c:pt>
                <c:pt idx="59">
                  <c:v>1915.22</c:v>
                </c:pt>
                <c:pt idx="60">
                  <c:v>1912.6</c:v>
                </c:pt>
                <c:pt idx="61">
                  <c:v>1909.98</c:v>
                </c:pt>
                <c:pt idx="62">
                  <c:v>1907.36</c:v>
                </c:pt>
                <c:pt idx="63">
                  <c:v>1904.74</c:v>
                </c:pt>
                <c:pt idx="64">
                  <c:v>1902.12</c:v>
                </c:pt>
                <c:pt idx="65">
                  <c:v>1899.5</c:v>
                </c:pt>
                <c:pt idx="66">
                  <c:v>1896.8799999999999</c:v>
                </c:pt>
                <c:pt idx="67">
                  <c:v>1894.26</c:v>
                </c:pt>
                <c:pt idx="68">
                  <c:v>1891.6399999999999</c:v>
                </c:pt>
                <c:pt idx="69">
                  <c:v>1889.02</c:v>
                </c:pt>
                <c:pt idx="70">
                  <c:v>1886.4</c:v>
                </c:pt>
                <c:pt idx="71">
                  <c:v>1883.78</c:v>
                </c:pt>
                <c:pt idx="72">
                  <c:v>1881.1599999999999</c:v>
                </c:pt>
                <c:pt idx="73">
                  <c:v>1878.54</c:v>
                </c:pt>
                <c:pt idx="74">
                  <c:v>1875.92</c:v>
                </c:pt>
                <c:pt idx="75">
                  <c:v>1873.3</c:v>
                </c:pt>
                <c:pt idx="76">
                  <c:v>1870.6799999999998</c:v>
                </c:pt>
                <c:pt idx="77">
                  <c:v>1868.06</c:v>
                </c:pt>
                <c:pt idx="78">
                  <c:v>1865.44</c:v>
                </c:pt>
                <c:pt idx="79">
                  <c:v>1862.82</c:v>
                </c:pt>
                <c:pt idx="80">
                  <c:v>1860.2</c:v>
                </c:pt>
                <c:pt idx="81">
                  <c:v>1857.58</c:v>
                </c:pt>
                <c:pt idx="82">
                  <c:v>1854.96</c:v>
                </c:pt>
                <c:pt idx="83">
                  <c:v>1852.34</c:v>
                </c:pt>
                <c:pt idx="84">
                  <c:v>1849.72</c:v>
                </c:pt>
                <c:pt idx="85">
                  <c:v>1847.1</c:v>
                </c:pt>
                <c:pt idx="86">
                  <c:v>1844.48</c:v>
                </c:pt>
                <c:pt idx="87">
                  <c:v>1841.86</c:v>
                </c:pt>
                <c:pt idx="88">
                  <c:v>1839.24</c:v>
                </c:pt>
                <c:pt idx="89">
                  <c:v>1836.62</c:v>
                </c:pt>
                <c:pt idx="90">
                  <c:v>1834</c:v>
                </c:pt>
                <c:pt idx="91">
                  <c:v>1831.3799999999999</c:v>
                </c:pt>
                <c:pt idx="92">
                  <c:v>1828.76</c:v>
                </c:pt>
                <c:pt idx="93">
                  <c:v>1826.1399999999999</c:v>
                </c:pt>
                <c:pt idx="94">
                  <c:v>1823.52</c:v>
                </c:pt>
                <c:pt idx="95">
                  <c:v>1820.9</c:v>
                </c:pt>
                <c:pt idx="96">
                  <c:v>1818.28</c:v>
                </c:pt>
                <c:pt idx="97">
                  <c:v>1815.6599999999999</c:v>
                </c:pt>
                <c:pt idx="98">
                  <c:v>1813.04</c:v>
                </c:pt>
                <c:pt idx="99">
                  <c:v>1810.42</c:v>
                </c:pt>
                <c:pt idx="100">
                  <c:v>1807.8</c:v>
                </c:pt>
                <c:pt idx="101">
                  <c:v>1805.1799999999998</c:v>
                </c:pt>
                <c:pt idx="102">
                  <c:v>1802.56</c:v>
                </c:pt>
                <c:pt idx="103">
                  <c:v>1799.94</c:v>
                </c:pt>
                <c:pt idx="104">
                  <c:v>1797.32</c:v>
                </c:pt>
                <c:pt idx="105">
                  <c:v>1794.7</c:v>
                </c:pt>
                <c:pt idx="106">
                  <c:v>1792.08</c:v>
                </c:pt>
                <c:pt idx="107">
                  <c:v>1789.46</c:v>
                </c:pt>
                <c:pt idx="108">
                  <c:v>1786.84</c:v>
                </c:pt>
                <c:pt idx="109">
                  <c:v>1784.22</c:v>
                </c:pt>
                <c:pt idx="110">
                  <c:v>1781.6</c:v>
                </c:pt>
                <c:pt idx="111">
                  <c:v>1778.98</c:v>
                </c:pt>
                <c:pt idx="112">
                  <c:v>1776.36</c:v>
                </c:pt>
                <c:pt idx="113">
                  <c:v>1773.74</c:v>
                </c:pt>
                <c:pt idx="114">
                  <c:v>1771.12</c:v>
                </c:pt>
                <c:pt idx="115">
                  <c:v>1768.5</c:v>
                </c:pt>
                <c:pt idx="116">
                  <c:v>1765.8799999999999</c:v>
                </c:pt>
                <c:pt idx="117">
                  <c:v>1763.26</c:v>
                </c:pt>
                <c:pt idx="118">
                  <c:v>1760.6399999999999</c:v>
                </c:pt>
                <c:pt idx="119">
                  <c:v>1758.02</c:v>
                </c:pt>
                <c:pt idx="120">
                  <c:v>1755.4</c:v>
                </c:pt>
                <c:pt idx="121">
                  <c:v>1752.78</c:v>
                </c:pt>
                <c:pt idx="122">
                  <c:v>1750.1599999999999</c:v>
                </c:pt>
                <c:pt idx="123">
                  <c:v>1747.54</c:v>
                </c:pt>
                <c:pt idx="124">
                  <c:v>1744.92</c:v>
                </c:pt>
                <c:pt idx="125">
                  <c:v>1742.3</c:v>
                </c:pt>
                <c:pt idx="126">
                  <c:v>1739.6799999999998</c:v>
                </c:pt>
                <c:pt idx="127">
                  <c:v>1737.06</c:v>
                </c:pt>
                <c:pt idx="128">
                  <c:v>1734.44</c:v>
                </c:pt>
                <c:pt idx="129">
                  <c:v>1731.82</c:v>
                </c:pt>
                <c:pt idx="130">
                  <c:v>1729.2</c:v>
                </c:pt>
                <c:pt idx="131">
                  <c:v>1726.58</c:v>
                </c:pt>
                <c:pt idx="132">
                  <c:v>1723.96</c:v>
                </c:pt>
                <c:pt idx="133">
                  <c:v>1721.34</c:v>
                </c:pt>
                <c:pt idx="134">
                  <c:v>1718.72</c:v>
                </c:pt>
                <c:pt idx="135">
                  <c:v>1716.1</c:v>
                </c:pt>
                <c:pt idx="136">
                  <c:v>1713.48</c:v>
                </c:pt>
                <c:pt idx="137">
                  <c:v>1710.86</c:v>
                </c:pt>
                <c:pt idx="138">
                  <c:v>1708.24</c:v>
                </c:pt>
                <c:pt idx="139">
                  <c:v>1705.62</c:v>
                </c:pt>
                <c:pt idx="140">
                  <c:v>1703</c:v>
                </c:pt>
                <c:pt idx="141">
                  <c:v>1700.3799999999999</c:v>
                </c:pt>
                <c:pt idx="142">
                  <c:v>1697.76</c:v>
                </c:pt>
                <c:pt idx="143">
                  <c:v>1695.1399999999999</c:v>
                </c:pt>
                <c:pt idx="144">
                  <c:v>1692.52</c:v>
                </c:pt>
                <c:pt idx="145">
                  <c:v>1689.9</c:v>
                </c:pt>
                <c:pt idx="146">
                  <c:v>1687.28</c:v>
                </c:pt>
                <c:pt idx="147">
                  <c:v>1684.6599999999999</c:v>
                </c:pt>
                <c:pt idx="148">
                  <c:v>1682.04</c:v>
                </c:pt>
                <c:pt idx="149">
                  <c:v>1679.42</c:v>
                </c:pt>
                <c:pt idx="150">
                  <c:v>1676.8</c:v>
                </c:pt>
                <c:pt idx="151">
                  <c:v>1674.1799999999998</c:v>
                </c:pt>
                <c:pt idx="152">
                  <c:v>1671.56</c:v>
                </c:pt>
                <c:pt idx="153">
                  <c:v>1668.94</c:v>
                </c:pt>
                <c:pt idx="154">
                  <c:v>1666.32</c:v>
                </c:pt>
                <c:pt idx="155">
                  <c:v>1663.7</c:v>
                </c:pt>
                <c:pt idx="156">
                  <c:v>1661.08</c:v>
                </c:pt>
                <c:pt idx="157">
                  <c:v>1658.46</c:v>
                </c:pt>
                <c:pt idx="158">
                  <c:v>1655.84</c:v>
                </c:pt>
                <c:pt idx="159">
                  <c:v>1653.22</c:v>
                </c:pt>
                <c:pt idx="160">
                  <c:v>1650.6</c:v>
                </c:pt>
                <c:pt idx="161">
                  <c:v>1647.98</c:v>
                </c:pt>
                <c:pt idx="162">
                  <c:v>1645.36</c:v>
                </c:pt>
                <c:pt idx="163">
                  <c:v>1642.74</c:v>
                </c:pt>
                <c:pt idx="164">
                  <c:v>1640.12</c:v>
                </c:pt>
                <c:pt idx="165">
                  <c:v>1637.5</c:v>
                </c:pt>
                <c:pt idx="166">
                  <c:v>1634.8799999999999</c:v>
                </c:pt>
                <c:pt idx="167">
                  <c:v>1632.26</c:v>
                </c:pt>
                <c:pt idx="168">
                  <c:v>1629.6399999999999</c:v>
                </c:pt>
                <c:pt idx="169">
                  <c:v>1627.02</c:v>
                </c:pt>
                <c:pt idx="170">
                  <c:v>1624.4</c:v>
                </c:pt>
                <c:pt idx="171">
                  <c:v>1621.78</c:v>
                </c:pt>
                <c:pt idx="172">
                  <c:v>1619.1599999999999</c:v>
                </c:pt>
                <c:pt idx="173">
                  <c:v>1616.54</c:v>
                </c:pt>
                <c:pt idx="174">
                  <c:v>1613.92</c:v>
                </c:pt>
                <c:pt idx="175">
                  <c:v>1611.3</c:v>
                </c:pt>
                <c:pt idx="176">
                  <c:v>1608.6799999999998</c:v>
                </c:pt>
                <c:pt idx="177">
                  <c:v>1606.06</c:v>
                </c:pt>
                <c:pt idx="178">
                  <c:v>1603.44</c:v>
                </c:pt>
                <c:pt idx="179">
                  <c:v>1600.82</c:v>
                </c:pt>
                <c:pt idx="180">
                  <c:v>1598.2</c:v>
                </c:pt>
                <c:pt idx="181">
                  <c:v>1595.58</c:v>
                </c:pt>
                <c:pt idx="182">
                  <c:v>1592.96</c:v>
                </c:pt>
                <c:pt idx="183">
                  <c:v>1590.34</c:v>
                </c:pt>
                <c:pt idx="184">
                  <c:v>1587.72</c:v>
                </c:pt>
                <c:pt idx="185">
                  <c:v>1585.1</c:v>
                </c:pt>
                <c:pt idx="186">
                  <c:v>1582.48</c:v>
                </c:pt>
                <c:pt idx="187">
                  <c:v>1579.86</c:v>
                </c:pt>
                <c:pt idx="188">
                  <c:v>1577.24</c:v>
                </c:pt>
                <c:pt idx="189">
                  <c:v>1574.62</c:v>
                </c:pt>
                <c:pt idx="190">
                  <c:v>1572</c:v>
                </c:pt>
                <c:pt idx="191">
                  <c:v>1569.3799999999999</c:v>
                </c:pt>
                <c:pt idx="192">
                  <c:v>1566.76</c:v>
                </c:pt>
                <c:pt idx="193">
                  <c:v>1564.1399999999999</c:v>
                </c:pt>
                <c:pt idx="194">
                  <c:v>1561.52</c:v>
                </c:pt>
                <c:pt idx="195">
                  <c:v>1558.9</c:v>
                </c:pt>
                <c:pt idx="196">
                  <c:v>1556.28</c:v>
                </c:pt>
                <c:pt idx="197">
                  <c:v>1553.6599999999999</c:v>
                </c:pt>
                <c:pt idx="198">
                  <c:v>1551.04</c:v>
                </c:pt>
                <c:pt idx="199">
                  <c:v>1548.42</c:v>
                </c:pt>
                <c:pt idx="200">
                  <c:v>1545.8</c:v>
                </c:pt>
                <c:pt idx="201">
                  <c:v>1543.1799999999998</c:v>
                </c:pt>
                <c:pt idx="202">
                  <c:v>1540.56</c:v>
                </c:pt>
                <c:pt idx="203">
                  <c:v>1537.94</c:v>
                </c:pt>
                <c:pt idx="204">
                  <c:v>1535.32</c:v>
                </c:pt>
                <c:pt idx="205">
                  <c:v>1532.7</c:v>
                </c:pt>
                <c:pt idx="206">
                  <c:v>1530.08</c:v>
                </c:pt>
                <c:pt idx="207">
                  <c:v>1527.46</c:v>
                </c:pt>
                <c:pt idx="208">
                  <c:v>1524.84</c:v>
                </c:pt>
                <c:pt idx="209">
                  <c:v>1522.22</c:v>
                </c:pt>
                <c:pt idx="210">
                  <c:v>1519.6</c:v>
                </c:pt>
                <c:pt idx="211">
                  <c:v>1516.98</c:v>
                </c:pt>
                <c:pt idx="212">
                  <c:v>1514.36</c:v>
                </c:pt>
                <c:pt idx="213">
                  <c:v>1511.74</c:v>
                </c:pt>
                <c:pt idx="214">
                  <c:v>1509.12</c:v>
                </c:pt>
                <c:pt idx="215">
                  <c:v>1506.5</c:v>
                </c:pt>
                <c:pt idx="216">
                  <c:v>1503.8799999999999</c:v>
                </c:pt>
                <c:pt idx="217">
                  <c:v>1501.26</c:v>
                </c:pt>
                <c:pt idx="218">
                  <c:v>1498.6399999999999</c:v>
                </c:pt>
                <c:pt idx="219">
                  <c:v>1496.02</c:v>
                </c:pt>
                <c:pt idx="220">
                  <c:v>1493.4</c:v>
                </c:pt>
                <c:pt idx="221">
                  <c:v>1490.78</c:v>
                </c:pt>
                <c:pt idx="222">
                  <c:v>1488.1599999999999</c:v>
                </c:pt>
                <c:pt idx="223">
                  <c:v>1485.54</c:v>
                </c:pt>
                <c:pt idx="224">
                  <c:v>1482.92</c:v>
                </c:pt>
                <c:pt idx="225">
                  <c:v>1480.3</c:v>
                </c:pt>
                <c:pt idx="226">
                  <c:v>1477.6799999999998</c:v>
                </c:pt>
                <c:pt idx="227">
                  <c:v>1475.06</c:v>
                </c:pt>
                <c:pt idx="228">
                  <c:v>1472.44</c:v>
                </c:pt>
                <c:pt idx="229">
                  <c:v>1469.82</c:v>
                </c:pt>
                <c:pt idx="230">
                  <c:v>1467.2</c:v>
                </c:pt>
                <c:pt idx="231">
                  <c:v>1464.58</c:v>
                </c:pt>
                <c:pt idx="232">
                  <c:v>1461.96</c:v>
                </c:pt>
                <c:pt idx="233">
                  <c:v>1459.34</c:v>
                </c:pt>
                <c:pt idx="234">
                  <c:v>1456.72</c:v>
                </c:pt>
                <c:pt idx="235">
                  <c:v>1454.1</c:v>
                </c:pt>
                <c:pt idx="236">
                  <c:v>1451.48</c:v>
                </c:pt>
                <c:pt idx="237">
                  <c:v>1448.86</c:v>
                </c:pt>
                <c:pt idx="238">
                  <c:v>1446.24</c:v>
                </c:pt>
                <c:pt idx="239">
                  <c:v>1443.62</c:v>
                </c:pt>
                <c:pt idx="240">
                  <c:v>1441</c:v>
                </c:pt>
                <c:pt idx="241">
                  <c:v>1438.3799999999999</c:v>
                </c:pt>
                <c:pt idx="242">
                  <c:v>1435.76</c:v>
                </c:pt>
                <c:pt idx="243">
                  <c:v>1433.1399999999999</c:v>
                </c:pt>
                <c:pt idx="244">
                  <c:v>1430.52</c:v>
                </c:pt>
                <c:pt idx="245">
                  <c:v>1427.9</c:v>
                </c:pt>
                <c:pt idx="246">
                  <c:v>1425.28</c:v>
                </c:pt>
                <c:pt idx="247">
                  <c:v>1422.6599999999999</c:v>
                </c:pt>
                <c:pt idx="248">
                  <c:v>1420.04</c:v>
                </c:pt>
                <c:pt idx="249">
                  <c:v>1417.42</c:v>
                </c:pt>
                <c:pt idx="250">
                  <c:v>1414.8</c:v>
                </c:pt>
                <c:pt idx="251">
                  <c:v>1412.1799999999998</c:v>
                </c:pt>
                <c:pt idx="252">
                  <c:v>1409.56</c:v>
                </c:pt>
                <c:pt idx="253">
                  <c:v>1406.94</c:v>
                </c:pt>
                <c:pt idx="254">
                  <c:v>1404.32</c:v>
                </c:pt>
                <c:pt idx="255">
                  <c:v>1401.7</c:v>
                </c:pt>
                <c:pt idx="256">
                  <c:v>1399.08</c:v>
                </c:pt>
                <c:pt idx="257">
                  <c:v>1396.46</c:v>
                </c:pt>
                <c:pt idx="258">
                  <c:v>1393.84</c:v>
                </c:pt>
                <c:pt idx="259">
                  <c:v>1391.22</c:v>
                </c:pt>
                <c:pt idx="260">
                  <c:v>1388.6</c:v>
                </c:pt>
                <c:pt idx="261">
                  <c:v>1385.98</c:v>
                </c:pt>
                <c:pt idx="262">
                  <c:v>1383.36</c:v>
                </c:pt>
                <c:pt idx="263">
                  <c:v>1380.74</c:v>
                </c:pt>
                <c:pt idx="264">
                  <c:v>1378.12</c:v>
                </c:pt>
                <c:pt idx="265">
                  <c:v>1375.5</c:v>
                </c:pt>
                <c:pt idx="266">
                  <c:v>1372.8799999999999</c:v>
                </c:pt>
                <c:pt idx="267">
                  <c:v>1370.26</c:v>
                </c:pt>
                <c:pt idx="268">
                  <c:v>1367.6399999999999</c:v>
                </c:pt>
                <c:pt idx="269">
                  <c:v>1365.02</c:v>
                </c:pt>
                <c:pt idx="270">
                  <c:v>1362.4</c:v>
                </c:pt>
                <c:pt idx="271">
                  <c:v>1359.78</c:v>
                </c:pt>
                <c:pt idx="272">
                  <c:v>1357.1599999999999</c:v>
                </c:pt>
                <c:pt idx="273">
                  <c:v>1354.54</c:v>
                </c:pt>
                <c:pt idx="274">
                  <c:v>1351.92</c:v>
                </c:pt>
                <c:pt idx="275">
                  <c:v>1349.3</c:v>
                </c:pt>
                <c:pt idx="276">
                  <c:v>1346.6799999999998</c:v>
                </c:pt>
                <c:pt idx="277">
                  <c:v>1344.06</c:v>
                </c:pt>
                <c:pt idx="278">
                  <c:v>1341.44</c:v>
                </c:pt>
                <c:pt idx="279">
                  <c:v>1338.82</c:v>
                </c:pt>
                <c:pt idx="280">
                  <c:v>1336.2</c:v>
                </c:pt>
                <c:pt idx="281">
                  <c:v>1333.58</c:v>
                </c:pt>
                <c:pt idx="282">
                  <c:v>1330.96</c:v>
                </c:pt>
                <c:pt idx="283">
                  <c:v>1328.34</c:v>
                </c:pt>
                <c:pt idx="284">
                  <c:v>1325.72</c:v>
                </c:pt>
                <c:pt idx="285">
                  <c:v>1323.1</c:v>
                </c:pt>
                <c:pt idx="286">
                  <c:v>1320.48</c:v>
                </c:pt>
                <c:pt idx="287">
                  <c:v>1317.86</c:v>
                </c:pt>
                <c:pt idx="288">
                  <c:v>1315.24</c:v>
                </c:pt>
                <c:pt idx="289">
                  <c:v>1312.62</c:v>
                </c:pt>
                <c:pt idx="290">
                  <c:v>1310</c:v>
                </c:pt>
                <c:pt idx="291">
                  <c:v>1307.3799999999999</c:v>
                </c:pt>
                <c:pt idx="292">
                  <c:v>1304.76</c:v>
                </c:pt>
                <c:pt idx="293">
                  <c:v>1302.1399999999999</c:v>
                </c:pt>
                <c:pt idx="294">
                  <c:v>1299.52</c:v>
                </c:pt>
                <c:pt idx="295">
                  <c:v>1296.9000000000001</c:v>
                </c:pt>
                <c:pt idx="296">
                  <c:v>1294.28</c:v>
                </c:pt>
                <c:pt idx="297">
                  <c:v>1291.6599999999999</c:v>
                </c:pt>
                <c:pt idx="298">
                  <c:v>1289.04</c:v>
                </c:pt>
                <c:pt idx="299">
                  <c:v>1286.42</c:v>
                </c:pt>
                <c:pt idx="300">
                  <c:v>1283.8</c:v>
                </c:pt>
                <c:pt idx="301">
                  <c:v>1281.1799999999998</c:v>
                </c:pt>
                <c:pt idx="302">
                  <c:v>1278.56</c:v>
                </c:pt>
                <c:pt idx="303">
                  <c:v>1275.94</c:v>
                </c:pt>
                <c:pt idx="304">
                  <c:v>1273.32</c:v>
                </c:pt>
                <c:pt idx="305">
                  <c:v>1270.7</c:v>
                </c:pt>
                <c:pt idx="306">
                  <c:v>1268.08</c:v>
                </c:pt>
                <c:pt idx="307">
                  <c:v>1265.46</c:v>
                </c:pt>
                <c:pt idx="308">
                  <c:v>1262.8399999999999</c:v>
                </c:pt>
                <c:pt idx="309">
                  <c:v>1260.22</c:v>
                </c:pt>
                <c:pt idx="310">
                  <c:v>1257.5999999999999</c:v>
                </c:pt>
                <c:pt idx="311">
                  <c:v>1254.98</c:v>
                </c:pt>
                <c:pt idx="312">
                  <c:v>1252.3599999999999</c:v>
                </c:pt>
                <c:pt idx="313">
                  <c:v>1249.74</c:v>
                </c:pt>
                <c:pt idx="314">
                  <c:v>1247.1199999999999</c:v>
                </c:pt>
                <c:pt idx="315">
                  <c:v>1244.5</c:v>
                </c:pt>
                <c:pt idx="316">
                  <c:v>1241.8799999999999</c:v>
                </c:pt>
                <c:pt idx="317">
                  <c:v>1239.26</c:v>
                </c:pt>
                <c:pt idx="318">
                  <c:v>1236.6399999999999</c:v>
                </c:pt>
                <c:pt idx="319">
                  <c:v>1234.02</c:v>
                </c:pt>
                <c:pt idx="320">
                  <c:v>1231.4000000000001</c:v>
                </c:pt>
                <c:pt idx="321">
                  <c:v>1228.78</c:v>
                </c:pt>
                <c:pt idx="322">
                  <c:v>1226.1599999999999</c:v>
                </c:pt>
                <c:pt idx="323">
                  <c:v>1223.54</c:v>
                </c:pt>
                <c:pt idx="324">
                  <c:v>1220.92</c:v>
                </c:pt>
                <c:pt idx="325">
                  <c:v>1218.3</c:v>
                </c:pt>
                <c:pt idx="326">
                  <c:v>1215.6799999999998</c:v>
                </c:pt>
                <c:pt idx="327">
                  <c:v>1213.06</c:v>
                </c:pt>
                <c:pt idx="328">
                  <c:v>1210.44</c:v>
                </c:pt>
                <c:pt idx="329">
                  <c:v>1207.82</c:v>
                </c:pt>
                <c:pt idx="330">
                  <c:v>1205.2</c:v>
                </c:pt>
                <c:pt idx="331">
                  <c:v>1202.58</c:v>
                </c:pt>
                <c:pt idx="332">
                  <c:v>1199.96</c:v>
                </c:pt>
                <c:pt idx="333">
                  <c:v>1197.3399999999999</c:v>
                </c:pt>
                <c:pt idx="334">
                  <c:v>1194.72</c:v>
                </c:pt>
                <c:pt idx="335">
                  <c:v>1192.0999999999999</c:v>
                </c:pt>
                <c:pt idx="336">
                  <c:v>1189.48</c:v>
                </c:pt>
                <c:pt idx="337">
                  <c:v>1186.8599999999999</c:v>
                </c:pt>
                <c:pt idx="338">
                  <c:v>1184.24</c:v>
                </c:pt>
                <c:pt idx="339">
                  <c:v>1181.6199999999999</c:v>
                </c:pt>
                <c:pt idx="340">
                  <c:v>1179</c:v>
                </c:pt>
                <c:pt idx="341">
                  <c:v>1176.3799999999999</c:v>
                </c:pt>
                <c:pt idx="342">
                  <c:v>1173.76</c:v>
                </c:pt>
                <c:pt idx="343">
                  <c:v>1171.1399999999999</c:v>
                </c:pt>
                <c:pt idx="344">
                  <c:v>1168.52</c:v>
                </c:pt>
                <c:pt idx="345">
                  <c:v>1165.9000000000001</c:v>
                </c:pt>
                <c:pt idx="346">
                  <c:v>1163.28</c:v>
                </c:pt>
                <c:pt idx="347">
                  <c:v>1160.6599999999999</c:v>
                </c:pt>
                <c:pt idx="348">
                  <c:v>1158.04</c:v>
                </c:pt>
                <c:pt idx="349">
                  <c:v>1155.42</c:v>
                </c:pt>
                <c:pt idx="350">
                  <c:v>1152.8</c:v>
                </c:pt>
                <c:pt idx="351">
                  <c:v>1150.1799999999998</c:v>
                </c:pt>
                <c:pt idx="352">
                  <c:v>1147.56</c:v>
                </c:pt>
                <c:pt idx="353">
                  <c:v>1144.94</c:v>
                </c:pt>
                <c:pt idx="354">
                  <c:v>1142.32</c:v>
                </c:pt>
                <c:pt idx="355">
                  <c:v>1139.7</c:v>
                </c:pt>
                <c:pt idx="356">
                  <c:v>1137.08</c:v>
                </c:pt>
                <c:pt idx="357">
                  <c:v>1134.46</c:v>
                </c:pt>
                <c:pt idx="358">
                  <c:v>1131.8399999999999</c:v>
                </c:pt>
                <c:pt idx="359">
                  <c:v>1129.22</c:v>
                </c:pt>
                <c:pt idx="360">
                  <c:v>1126.5999999999999</c:v>
                </c:pt>
                <c:pt idx="361">
                  <c:v>1123.98</c:v>
                </c:pt>
                <c:pt idx="362">
                  <c:v>1121.3599999999999</c:v>
                </c:pt>
                <c:pt idx="363">
                  <c:v>1118.74</c:v>
                </c:pt>
                <c:pt idx="364">
                  <c:v>1116.1199999999999</c:v>
                </c:pt>
                <c:pt idx="365">
                  <c:v>1113.5</c:v>
                </c:pt>
                <c:pt idx="366">
                  <c:v>1110.8799999999999</c:v>
                </c:pt>
                <c:pt idx="367">
                  <c:v>1108.26</c:v>
                </c:pt>
                <c:pt idx="368">
                  <c:v>1105.6399999999999</c:v>
                </c:pt>
                <c:pt idx="369">
                  <c:v>1103.02</c:v>
                </c:pt>
                <c:pt idx="370">
                  <c:v>1100.4000000000001</c:v>
                </c:pt>
                <c:pt idx="371">
                  <c:v>1097.78</c:v>
                </c:pt>
                <c:pt idx="372">
                  <c:v>1095.1599999999999</c:v>
                </c:pt>
                <c:pt idx="373">
                  <c:v>1092.54</c:v>
                </c:pt>
                <c:pt idx="374">
                  <c:v>1089.92</c:v>
                </c:pt>
                <c:pt idx="375">
                  <c:v>1087.3</c:v>
                </c:pt>
                <c:pt idx="376">
                  <c:v>1084.6799999999998</c:v>
                </c:pt>
                <c:pt idx="377">
                  <c:v>1082.06</c:v>
                </c:pt>
                <c:pt idx="378">
                  <c:v>1079.44</c:v>
                </c:pt>
                <c:pt idx="379">
                  <c:v>1076.82</c:v>
                </c:pt>
                <c:pt idx="380">
                  <c:v>1074.2</c:v>
                </c:pt>
                <c:pt idx="381">
                  <c:v>1071.58</c:v>
                </c:pt>
                <c:pt idx="382">
                  <c:v>1068.96</c:v>
                </c:pt>
                <c:pt idx="383">
                  <c:v>1066.3399999999999</c:v>
                </c:pt>
                <c:pt idx="384">
                  <c:v>1063.72</c:v>
                </c:pt>
                <c:pt idx="385">
                  <c:v>1061.0999999999999</c:v>
                </c:pt>
                <c:pt idx="386">
                  <c:v>1058.48</c:v>
                </c:pt>
                <c:pt idx="387">
                  <c:v>1055.8599999999999</c:v>
                </c:pt>
                <c:pt idx="388">
                  <c:v>1053.24</c:v>
                </c:pt>
                <c:pt idx="389">
                  <c:v>1050.6199999999999</c:v>
                </c:pt>
                <c:pt idx="390">
                  <c:v>1048</c:v>
                </c:pt>
                <c:pt idx="391">
                  <c:v>1045.3799999999999</c:v>
                </c:pt>
                <c:pt idx="392">
                  <c:v>1042.76</c:v>
                </c:pt>
                <c:pt idx="393">
                  <c:v>1040.1399999999999</c:v>
                </c:pt>
                <c:pt idx="394">
                  <c:v>1037.52</c:v>
                </c:pt>
                <c:pt idx="395">
                  <c:v>1034.9000000000001</c:v>
                </c:pt>
                <c:pt idx="396">
                  <c:v>1032.28</c:v>
                </c:pt>
                <c:pt idx="397">
                  <c:v>1029.6599999999999</c:v>
                </c:pt>
                <c:pt idx="398">
                  <c:v>1027.04</c:v>
                </c:pt>
                <c:pt idx="399">
                  <c:v>1024.42</c:v>
                </c:pt>
                <c:pt idx="400">
                  <c:v>1021.8</c:v>
                </c:pt>
                <c:pt idx="401">
                  <c:v>1019.1800000000001</c:v>
                </c:pt>
                <c:pt idx="402">
                  <c:v>1016.56</c:v>
                </c:pt>
                <c:pt idx="403">
                  <c:v>1013.9399999999999</c:v>
                </c:pt>
                <c:pt idx="404">
                  <c:v>1011.3199999999999</c:v>
                </c:pt>
                <c:pt idx="405">
                  <c:v>1008.7</c:v>
                </c:pt>
                <c:pt idx="406">
                  <c:v>1006.08</c:v>
                </c:pt>
                <c:pt idx="407">
                  <c:v>1003.4599999999999</c:v>
                </c:pt>
                <c:pt idx="408">
                  <c:v>1000.8399999999999</c:v>
                </c:pt>
                <c:pt idx="409">
                  <c:v>998.22</c:v>
                </c:pt>
                <c:pt idx="410">
                  <c:v>995.6</c:v>
                </c:pt>
                <c:pt idx="411">
                  <c:v>992.98</c:v>
                </c:pt>
                <c:pt idx="412">
                  <c:v>990.35999999999763</c:v>
                </c:pt>
                <c:pt idx="413">
                  <c:v>987.74</c:v>
                </c:pt>
                <c:pt idx="414">
                  <c:v>985.12</c:v>
                </c:pt>
                <c:pt idx="415">
                  <c:v>982.5</c:v>
                </c:pt>
                <c:pt idx="416">
                  <c:v>979.88</c:v>
                </c:pt>
                <c:pt idx="417">
                  <c:v>977.26</c:v>
                </c:pt>
                <c:pt idx="418">
                  <c:v>974.64</c:v>
                </c:pt>
                <c:pt idx="419">
                  <c:v>972.0200000000001</c:v>
                </c:pt>
                <c:pt idx="420">
                  <c:v>969.40000000000009</c:v>
                </c:pt>
                <c:pt idx="421">
                  <c:v>966.78000000000054</c:v>
                </c:pt>
                <c:pt idx="422">
                  <c:v>964.16000000000008</c:v>
                </c:pt>
                <c:pt idx="423">
                  <c:v>961.54000000000008</c:v>
                </c:pt>
                <c:pt idx="424">
                  <c:v>958.92000000000007</c:v>
                </c:pt>
                <c:pt idx="425">
                  <c:v>956.30000000000007</c:v>
                </c:pt>
                <c:pt idx="426">
                  <c:v>953.68000000000018</c:v>
                </c:pt>
                <c:pt idx="427">
                  <c:v>951.06000000000006</c:v>
                </c:pt>
                <c:pt idx="428">
                  <c:v>948.43999999999937</c:v>
                </c:pt>
                <c:pt idx="429">
                  <c:v>945.81999999999937</c:v>
                </c:pt>
                <c:pt idx="430">
                  <c:v>943.2</c:v>
                </c:pt>
                <c:pt idx="431">
                  <c:v>940.58</c:v>
                </c:pt>
                <c:pt idx="432">
                  <c:v>937.95999999999788</c:v>
                </c:pt>
                <c:pt idx="433">
                  <c:v>935.33999999999787</c:v>
                </c:pt>
                <c:pt idx="434">
                  <c:v>932.72</c:v>
                </c:pt>
                <c:pt idx="435">
                  <c:v>930.1</c:v>
                </c:pt>
                <c:pt idx="436">
                  <c:v>927.48</c:v>
                </c:pt>
                <c:pt idx="437">
                  <c:v>924.85999999999763</c:v>
                </c:pt>
                <c:pt idx="438">
                  <c:v>922.24</c:v>
                </c:pt>
                <c:pt idx="439">
                  <c:v>919.62</c:v>
                </c:pt>
                <c:pt idx="440">
                  <c:v>917</c:v>
                </c:pt>
                <c:pt idx="441">
                  <c:v>914.38</c:v>
                </c:pt>
                <c:pt idx="442">
                  <c:v>911.76</c:v>
                </c:pt>
                <c:pt idx="443">
                  <c:v>909.14</c:v>
                </c:pt>
                <c:pt idx="444">
                  <c:v>906.52</c:v>
                </c:pt>
                <c:pt idx="445">
                  <c:v>903.90000000000009</c:v>
                </c:pt>
                <c:pt idx="446">
                  <c:v>901.28000000000054</c:v>
                </c:pt>
                <c:pt idx="447">
                  <c:v>898.66000000000008</c:v>
                </c:pt>
                <c:pt idx="448">
                  <c:v>896.04000000000008</c:v>
                </c:pt>
                <c:pt idx="449">
                  <c:v>893.42000000000007</c:v>
                </c:pt>
                <c:pt idx="450">
                  <c:v>890.80000000000007</c:v>
                </c:pt>
                <c:pt idx="451">
                  <c:v>888.18000000000018</c:v>
                </c:pt>
                <c:pt idx="452">
                  <c:v>885.56000000000006</c:v>
                </c:pt>
                <c:pt idx="453">
                  <c:v>882.93999999999937</c:v>
                </c:pt>
                <c:pt idx="454">
                  <c:v>880.31999999999937</c:v>
                </c:pt>
                <c:pt idx="455">
                  <c:v>877.7</c:v>
                </c:pt>
                <c:pt idx="456">
                  <c:v>875.08</c:v>
                </c:pt>
                <c:pt idx="457">
                  <c:v>872.45999999999788</c:v>
                </c:pt>
                <c:pt idx="458">
                  <c:v>869.83999999999787</c:v>
                </c:pt>
                <c:pt idx="459">
                  <c:v>867.22</c:v>
                </c:pt>
                <c:pt idx="460">
                  <c:v>864.6</c:v>
                </c:pt>
                <c:pt idx="461">
                  <c:v>861.98</c:v>
                </c:pt>
                <c:pt idx="462">
                  <c:v>859.35999999999763</c:v>
                </c:pt>
                <c:pt idx="463">
                  <c:v>856.74</c:v>
                </c:pt>
                <c:pt idx="464">
                  <c:v>854.12</c:v>
                </c:pt>
                <c:pt idx="465">
                  <c:v>851.5</c:v>
                </c:pt>
                <c:pt idx="466">
                  <c:v>848.88</c:v>
                </c:pt>
                <c:pt idx="467">
                  <c:v>846.26</c:v>
                </c:pt>
                <c:pt idx="468">
                  <c:v>843.64</c:v>
                </c:pt>
                <c:pt idx="469">
                  <c:v>841.02</c:v>
                </c:pt>
                <c:pt idx="470">
                  <c:v>838.40000000000009</c:v>
                </c:pt>
                <c:pt idx="471">
                  <c:v>835.78000000000054</c:v>
                </c:pt>
                <c:pt idx="472">
                  <c:v>833.16000000000008</c:v>
                </c:pt>
                <c:pt idx="473">
                  <c:v>830.54000000000008</c:v>
                </c:pt>
                <c:pt idx="474">
                  <c:v>827.92000000000007</c:v>
                </c:pt>
                <c:pt idx="475">
                  <c:v>825.30000000000007</c:v>
                </c:pt>
                <c:pt idx="476">
                  <c:v>822.68000000000018</c:v>
                </c:pt>
                <c:pt idx="477">
                  <c:v>820.06000000000006</c:v>
                </c:pt>
                <c:pt idx="478">
                  <c:v>817.43999999999937</c:v>
                </c:pt>
                <c:pt idx="479">
                  <c:v>814.81999999999937</c:v>
                </c:pt>
                <c:pt idx="480">
                  <c:v>812.2</c:v>
                </c:pt>
                <c:pt idx="481">
                  <c:v>809.58</c:v>
                </c:pt>
                <c:pt idx="482">
                  <c:v>806.95999999999788</c:v>
                </c:pt>
                <c:pt idx="483">
                  <c:v>804.33999999999787</c:v>
                </c:pt>
                <c:pt idx="484">
                  <c:v>801.72</c:v>
                </c:pt>
                <c:pt idx="485">
                  <c:v>799.1</c:v>
                </c:pt>
                <c:pt idx="486">
                  <c:v>796.48</c:v>
                </c:pt>
                <c:pt idx="487">
                  <c:v>793.85999999999763</c:v>
                </c:pt>
                <c:pt idx="488">
                  <c:v>791.24</c:v>
                </c:pt>
                <c:pt idx="489">
                  <c:v>788.62</c:v>
                </c:pt>
                <c:pt idx="490">
                  <c:v>786</c:v>
                </c:pt>
                <c:pt idx="491">
                  <c:v>783.38</c:v>
                </c:pt>
                <c:pt idx="492">
                  <c:v>780.76</c:v>
                </c:pt>
                <c:pt idx="493">
                  <c:v>778.14</c:v>
                </c:pt>
                <c:pt idx="494">
                  <c:v>775.52</c:v>
                </c:pt>
                <c:pt idx="495">
                  <c:v>772.9</c:v>
                </c:pt>
                <c:pt idx="496">
                  <c:v>770.28000000000054</c:v>
                </c:pt>
                <c:pt idx="497">
                  <c:v>767.66000000000008</c:v>
                </c:pt>
                <c:pt idx="498">
                  <c:v>765.04000000000008</c:v>
                </c:pt>
                <c:pt idx="499">
                  <c:v>762.42000000000007</c:v>
                </c:pt>
                <c:pt idx="500">
                  <c:v>759.80000000000007</c:v>
                </c:pt>
                <c:pt idx="501">
                  <c:v>757.18000000000018</c:v>
                </c:pt>
                <c:pt idx="502">
                  <c:v>754.56000000000006</c:v>
                </c:pt>
                <c:pt idx="503">
                  <c:v>751.93999999999937</c:v>
                </c:pt>
                <c:pt idx="504">
                  <c:v>749.31999999999937</c:v>
                </c:pt>
                <c:pt idx="505">
                  <c:v>746.7</c:v>
                </c:pt>
                <c:pt idx="506">
                  <c:v>744.08</c:v>
                </c:pt>
                <c:pt idx="507">
                  <c:v>741.45999999999788</c:v>
                </c:pt>
                <c:pt idx="508">
                  <c:v>738.83999999999787</c:v>
                </c:pt>
                <c:pt idx="509">
                  <c:v>736.22</c:v>
                </c:pt>
                <c:pt idx="510">
                  <c:v>733.6</c:v>
                </c:pt>
                <c:pt idx="511">
                  <c:v>730.98</c:v>
                </c:pt>
                <c:pt idx="512">
                  <c:v>728.35999999999763</c:v>
                </c:pt>
                <c:pt idx="513">
                  <c:v>725.74</c:v>
                </c:pt>
                <c:pt idx="514">
                  <c:v>723.12</c:v>
                </c:pt>
                <c:pt idx="515">
                  <c:v>720.5</c:v>
                </c:pt>
                <c:pt idx="516">
                  <c:v>717.88</c:v>
                </c:pt>
                <c:pt idx="517">
                  <c:v>715.26</c:v>
                </c:pt>
                <c:pt idx="518">
                  <c:v>712.64</c:v>
                </c:pt>
                <c:pt idx="519">
                  <c:v>710.02</c:v>
                </c:pt>
                <c:pt idx="520">
                  <c:v>707.4</c:v>
                </c:pt>
                <c:pt idx="521">
                  <c:v>704.78000000000054</c:v>
                </c:pt>
                <c:pt idx="522">
                  <c:v>702.16000000000008</c:v>
                </c:pt>
                <c:pt idx="523">
                  <c:v>699.54000000000008</c:v>
                </c:pt>
                <c:pt idx="524">
                  <c:v>696.92000000000007</c:v>
                </c:pt>
                <c:pt idx="525">
                  <c:v>694.30000000000007</c:v>
                </c:pt>
                <c:pt idx="526">
                  <c:v>691.68000000000018</c:v>
                </c:pt>
                <c:pt idx="527">
                  <c:v>689.06000000000006</c:v>
                </c:pt>
                <c:pt idx="528">
                  <c:v>686.43999999999937</c:v>
                </c:pt>
                <c:pt idx="529">
                  <c:v>683.81999999999937</c:v>
                </c:pt>
                <c:pt idx="530">
                  <c:v>681.2</c:v>
                </c:pt>
                <c:pt idx="531">
                  <c:v>678.58</c:v>
                </c:pt>
                <c:pt idx="532">
                  <c:v>675.95999999999788</c:v>
                </c:pt>
                <c:pt idx="533">
                  <c:v>673.33999999999787</c:v>
                </c:pt>
                <c:pt idx="534">
                  <c:v>670.72</c:v>
                </c:pt>
                <c:pt idx="535">
                  <c:v>668.1</c:v>
                </c:pt>
                <c:pt idx="536">
                  <c:v>665.48</c:v>
                </c:pt>
                <c:pt idx="537">
                  <c:v>662.85999999999763</c:v>
                </c:pt>
                <c:pt idx="538">
                  <c:v>660.24</c:v>
                </c:pt>
                <c:pt idx="539">
                  <c:v>657.62</c:v>
                </c:pt>
                <c:pt idx="540">
                  <c:v>655</c:v>
                </c:pt>
                <c:pt idx="541">
                  <c:v>652.38</c:v>
                </c:pt>
                <c:pt idx="542">
                  <c:v>649.76</c:v>
                </c:pt>
                <c:pt idx="543">
                  <c:v>647.14</c:v>
                </c:pt>
                <c:pt idx="544">
                  <c:v>644.52</c:v>
                </c:pt>
                <c:pt idx="545">
                  <c:v>641.9</c:v>
                </c:pt>
                <c:pt idx="546">
                  <c:v>639.28000000000054</c:v>
                </c:pt>
                <c:pt idx="547">
                  <c:v>636.66000000000008</c:v>
                </c:pt>
                <c:pt idx="548">
                  <c:v>634.04000000000008</c:v>
                </c:pt>
                <c:pt idx="549">
                  <c:v>631.42000000000007</c:v>
                </c:pt>
                <c:pt idx="550">
                  <c:v>628.80000000000007</c:v>
                </c:pt>
                <c:pt idx="551">
                  <c:v>626.18000000000018</c:v>
                </c:pt>
                <c:pt idx="552">
                  <c:v>623.56000000000006</c:v>
                </c:pt>
                <c:pt idx="553">
                  <c:v>620.93999999999937</c:v>
                </c:pt>
                <c:pt idx="554">
                  <c:v>618.31999999999937</c:v>
                </c:pt>
                <c:pt idx="555">
                  <c:v>615.70000000000005</c:v>
                </c:pt>
                <c:pt idx="556">
                  <c:v>613.08000000000004</c:v>
                </c:pt>
                <c:pt idx="557">
                  <c:v>610.45999999999788</c:v>
                </c:pt>
                <c:pt idx="558">
                  <c:v>607.83999999999787</c:v>
                </c:pt>
                <c:pt idx="559">
                  <c:v>605.22</c:v>
                </c:pt>
                <c:pt idx="560">
                  <c:v>602.6</c:v>
                </c:pt>
                <c:pt idx="561">
                  <c:v>599.98</c:v>
                </c:pt>
                <c:pt idx="562">
                  <c:v>597.35999999999763</c:v>
                </c:pt>
                <c:pt idx="563">
                  <c:v>594.74</c:v>
                </c:pt>
                <c:pt idx="564">
                  <c:v>592.12</c:v>
                </c:pt>
                <c:pt idx="565">
                  <c:v>589.5</c:v>
                </c:pt>
                <c:pt idx="566">
                  <c:v>586.88</c:v>
                </c:pt>
                <c:pt idx="567">
                  <c:v>584.26</c:v>
                </c:pt>
                <c:pt idx="568">
                  <c:v>581.64</c:v>
                </c:pt>
                <c:pt idx="569">
                  <c:v>579.02</c:v>
                </c:pt>
                <c:pt idx="570">
                  <c:v>576.4</c:v>
                </c:pt>
                <c:pt idx="571">
                  <c:v>573.78000000000054</c:v>
                </c:pt>
                <c:pt idx="572">
                  <c:v>571.16</c:v>
                </c:pt>
                <c:pt idx="573">
                  <c:v>568.54000000000008</c:v>
                </c:pt>
                <c:pt idx="574">
                  <c:v>565.92000000000007</c:v>
                </c:pt>
                <c:pt idx="575">
                  <c:v>563.30000000000007</c:v>
                </c:pt>
                <c:pt idx="576">
                  <c:v>560.68000000000018</c:v>
                </c:pt>
                <c:pt idx="577">
                  <c:v>558.06000000000006</c:v>
                </c:pt>
                <c:pt idx="578">
                  <c:v>555.43999999999937</c:v>
                </c:pt>
                <c:pt idx="579">
                  <c:v>552.81999999999937</c:v>
                </c:pt>
                <c:pt idx="580">
                  <c:v>550.20000000000005</c:v>
                </c:pt>
                <c:pt idx="581">
                  <c:v>547.58000000000004</c:v>
                </c:pt>
                <c:pt idx="582">
                  <c:v>544.95999999999788</c:v>
                </c:pt>
                <c:pt idx="583">
                  <c:v>542.33999999999787</c:v>
                </c:pt>
                <c:pt idx="584">
                  <c:v>539.72</c:v>
                </c:pt>
                <c:pt idx="585">
                  <c:v>537.1</c:v>
                </c:pt>
                <c:pt idx="586">
                  <c:v>534.48</c:v>
                </c:pt>
                <c:pt idx="587">
                  <c:v>531.85999999999763</c:v>
                </c:pt>
                <c:pt idx="588">
                  <c:v>529.24</c:v>
                </c:pt>
                <c:pt idx="589">
                  <c:v>526.62</c:v>
                </c:pt>
                <c:pt idx="590">
                  <c:v>524</c:v>
                </c:pt>
                <c:pt idx="591">
                  <c:v>521.38</c:v>
                </c:pt>
                <c:pt idx="592">
                  <c:v>518.76</c:v>
                </c:pt>
                <c:pt idx="593">
                  <c:v>516.14</c:v>
                </c:pt>
                <c:pt idx="594">
                  <c:v>513.52</c:v>
                </c:pt>
                <c:pt idx="595">
                  <c:v>510.9</c:v>
                </c:pt>
                <c:pt idx="596">
                  <c:v>508.28</c:v>
                </c:pt>
                <c:pt idx="597">
                  <c:v>505.66</c:v>
                </c:pt>
                <c:pt idx="598">
                  <c:v>503.04</c:v>
                </c:pt>
                <c:pt idx="599">
                  <c:v>500.41999999999956</c:v>
                </c:pt>
                <c:pt idx="600">
                  <c:v>497.8</c:v>
                </c:pt>
                <c:pt idx="601">
                  <c:v>495.18</c:v>
                </c:pt>
                <c:pt idx="602">
                  <c:v>492.56</c:v>
                </c:pt>
                <c:pt idx="603">
                  <c:v>489.94</c:v>
                </c:pt>
                <c:pt idx="604">
                  <c:v>487.32</c:v>
                </c:pt>
                <c:pt idx="605">
                  <c:v>484.7</c:v>
                </c:pt>
                <c:pt idx="606">
                  <c:v>482.08</c:v>
                </c:pt>
                <c:pt idx="607">
                  <c:v>479.46</c:v>
                </c:pt>
                <c:pt idx="608">
                  <c:v>476.84000000000015</c:v>
                </c:pt>
                <c:pt idx="609">
                  <c:v>474.21999999999986</c:v>
                </c:pt>
                <c:pt idx="610">
                  <c:v>471.6</c:v>
                </c:pt>
                <c:pt idx="611">
                  <c:v>468.97999999999956</c:v>
                </c:pt>
                <c:pt idx="612">
                  <c:v>466.36</c:v>
                </c:pt>
                <c:pt idx="613">
                  <c:v>463.74</c:v>
                </c:pt>
                <c:pt idx="614">
                  <c:v>461.12</c:v>
                </c:pt>
                <c:pt idx="615">
                  <c:v>458.5</c:v>
                </c:pt>
                <c:pt idx="616">
                  <c:v>455.88</c:v>
                </c:pt>
                <c:pt idx="617">
                  <c:v>453.26</c:v>
                </c:pt>
                <c:pt idx="618">
                  <c:v>450.64000000000016</c:v>
                </c:pt>
                <c:pt idx="619">
                  <c:v>448.02</c:v>
                </c:pt>
                <c:pt idx="620">
                  <c:v>445.4</c:v>
                </c:pt>
                <c:pt idx="621">
                  <c:v>442.78</c:v>
                </c:pt>
                <c:pt idx="622">
                  <c:v>440.16</c:v>
                </c:pt>
                <c:pt idx="623">
                  <c:v>437.54</c:v>
                </c:pt>
                <c:pt idx="624">
                  <c:v>434.91999999999956</c:v>
                </c:pt>
                <c:pt idx="625">
                  <c:v>432.3</c:v>
                </c:pt>
                <c:pt idx="626">
                  <c:v>429.68</c:v>
                </c:pt>
                <c:pt idx="627">
                  <c:v>427.06</c:v>
                </c:pt>
                <c:pt idx="628">
                  <c:v>424.44</c:v>
                </c:pt>
                <c:pt idx="629">
                  <c:v>421.82</c:v>
                </c:pt>
                <c:pt idx="630">
                  <c:v>419.2</c:v>
                </c:pt>
                <c:pt idx="631">
                  <c:v>416.58</c:v>
                </c:pt>
                <c:pt idx="632">
                  <c:v>413.96</c:v>
                </c:pt>
                <c:pt idx="633">
                  <c:v>411.34000000000015</c:v>
                </c:pt>
                <c:pt idx="634">
                  <c:v>408.71999999999986</c:v>
                </c:pt>
                <c:pt idx="635">
                  <c:v>406.1</c:v>
                </c:pt>
                <c:pt idx="636">
                  <c:v>403.47999999999956</c:v>
                </c:pt>
                <c:pt idx="637">
                  <c:v>400.86</c:v>
                </c:pt>
                <c:pt idx="638">
                  <c:v>398.24</c:v>
                </c:pt>
                <c:pt idx="639">
                  <c:v>395.62</c:v>
                </c:pt>
                <c:pt idx="640">
                  <c:v>393</c:v>
                </c:pt>
                <c:pt idx="641">
                  <c:v>390.38</c:v>
                </c:pt>
                <c:pt idx="642">
                  <c:v>387.76</c:v>
                </c:pt>
                <c:pt idx="643">
                  <c:v>385.14000000000016</c:v>
                </c:pt>
                <c:pt idx="644">
                  <c:v>382.52</c:v>
                </c:pt>
                <c:pt idx="645">
                  <c:v>379.9</c:v>
                </c:pt>
                <c:pt idx="646">
                  <c:v>377.28</c:v>
                </c:pt>
                <c:pt idx="647">
                  <c:v>374.66</c:v>
                </c:pt>
                <c:pt idx="648">
                  <c:v>372.04</c:v>
                </c:pt>
                <c:pt idx="649">
                  <c:v>369.41999999999956</c:v>
                </c:pt>
                <c:pt idx="650">
                  <c:v>366.8</c:v>
                </c:pt>
                <c:pt idx="651">
                  <c:v>364.18</c:v>
                </c:pt>
                <c:pt idx="652">
                  <c:v>361.56</c:v>
                </c:pt>
                <c:pt idx="653">
                  <c:v>358.94</c:v>
                </c:pt>
                <c:pt idx="654">
                  <c:v>356.32</c:v>
                </c:pt>
                <c:pt idx="655">
                  <c:v>353.7</c:v>
                </c:pt>
                <c:pt idx="656">
                  <c:v>351.08</c:v>
                </c:pt>
                <c:pt idx="657">
                  <c:v>348.46</c:v>
                </c:pt>
                <c:pt idx="658">
                  <c:v>345.84000000000015</c:v>
                </c:pt>
                <c:pt idx="659">
                  <c:v>343.21999999999986</c:v>
                </c:pt>
                <c:pt idx="660">
                  <c:v>340.6</c:v>
                </c:pt>
                <c:pt idx="661">
                  <c:v>337.97999999999956</c:v>
                </c:pt>
                <c:pt idx="662">
                  <c:v>335.36</c:v>
                </c:pt>
                <c:pt idx="663">
                  <c:v>332.74</c:v>
                </c:pt>
                <c:pt idx="664">
                  <c:v>330.12</c:v>
                </c:pt>
                <c:pt idx="665">
                  <c:v>327.5</c:v>
                </c:pt>
                <c:pt idx="666">
                  <c:v>324.88</c:v>
                </c:pt>
                <c:pt idx="667">
                  <c:v>322.26</c:v>
                </c:pt>
                <c:pt idx="668">
                  <c:v>319.64000000000016</c:v>
                </c:pt>
                <c:pt idx="669">
                  <c:v>317.02</c:v>
                </c:pt>
                <c:pt idx="670">
                  <c:v>314.39999999999986</c:v>
                </c:pt>
                <c:pt idx="671">
                  <c:v>311.77999999999986</c:v>
                </c:pt>
                <c:pt idx="672">
                  <c:v>309.16000000000008</c:v>
                </c:pt>
                <c:pt idx="673">
                  <c:v>306.54000000000002</c:v>
                </c:pt>
                <c:pt idx="674">
                  <c:v>303.91999999999956</c:v>
                </c:pt>
                <c:pt idx="675">
                  <c:v>301.3</c:v>
                </c:pt>
                <c:pt idx="676">
                  <c:v>298.68</c:v>
                </c:pt>
                <c:pt idx="677">
                  <c:v>296.06</c:v>
                </c:pt>
                <c:pt idx="678">
                  <c:v>293.44</c:v>
                </c:pt>
                <c:pt idx="679">
                  <c:v>290.82</c:v>
                </c:pt>
                <c:pt idx="680">
                  <c:v>288.2</c:v>
                </c:pt>
                <c:pt idx="681">
                  <c:v>285.58</c:v>
                </c:pt>
                <c:pt idx="682">
                  <c:v>282.95999999999987</c:v>
                </c:pt>
                <c:pt idx="683">
                  <c:v>280.34000000000015</c:v>
                </c:pt>
                <c:pt idx="684">
                  <c:v>277.71999999999986</c:v>
                </c:pt>
                <c:pt idx="685">
                  <c:v>275.10000000000002</c:v>
                </c:pt>
                <c:pt idx="686">
                  <c:v>272.47999999999956</c:v>
                </c:pt>
                <c:pt idx="687">
                  <c:v>269.86</c:v>
                </c:pt>
                <c:pt idx="688">
                  <c:v>267.24</c:v>
                </c:pt>
                <c:pt idx="689">
                  <c:v>264.62</c:v>
                </c:pt>
                <c:pt idx="690">
                  <c:v>262</c:v>
                </c:pt>
                <c:pt idx="691">
                  <c:v>259.38</c:v>
                </c:pt>
                <c:pt idx="692">
                  <c:v>256.76</c:v>
                </c:pt>
                <c:pt idx="693">
                  <c:v>254.14</c:v>
                </c:pt>
                <c:pt idx="694">
                  <c:v>251.52</c:v>
                </c:pt>
                <c:pt idx="695">
                  <c:v>248.9</c:v>
                </c:pt>
                <c:pt idx="696">
                  <c:v>246.28</c:v>
                </c:pt>
                <c:pt idx="697">
                  <c:v>243.66</c:v>
                </c:pt>
                <c:pt idx="698">
                  <c:v>241.04</c:v>
                </c:pt>
                <c:pt idx="699">
                  <c:v>238.42000000000002</c:v>
                </c:pt>
                <c:pt idx="700">
                  <c:v>235.8</c:v>
                </c:pt>
                <c:pt idx="701">
                  <c:v>233.18</c:v>
                </c:pt>
                <c:pt idx="702">
                  <c:v>230.56</c:v>
                </c:pt>
                <c:pt idx="703">
                  <c:v>227.94</c:v>
                </c:pt>
                <c:pt idx="704">
                  <c:v>225.32000000000002</c:v>
                </c:pt>
                <c:pt idx="705">
                  <c:v>222.7</c:v>
                </c:pt>
                <c:pt idx="706">
                  <c:v>220.08</c:v>
                </c:pt>
                <c:pt idx="707">
                  <c:v>217.46</c:v>
                </c:pt>
                <c:pt idx="708">
                  <c:v>214.84</c:v>
                </c:pt>
                <c:pt idx="709">
                  <c:v>212.22</c:v>
                </c:pt>
                <c:pt idx="710">
                  <c:v>209.6</c:v>
                </c:pt>
                <c:pt idx="711">
                  <c:v>206.98000000000002</c:v>
                </c:pt>
                <c:pt idx="712">
                  <c:v>204.36</c:v>
                </c:pt>
                <c:pt idx="713">
                  <c:v>201.73999999999998</c:v>
                </c:pt>
                <c:pt idx="714">
                  <c:v>199.12</c:v>
                </c:pt>
                <c:pt idx="715">
                  <c:v>196.5</c:v>
                </c:pt>
                <c:pt idx="716">
                  <c:v>193.88000000000014</c:v>
                </c:pt>
                <c:pt idx="717">
                  <c:v>191.26</c:v>
                </c:pt>
                <c:pt idx="718">
                  <c:v>188.64</c:v>
                </c:pt>
                <c:pt idx="719">
                  <c:v>186.02</c:v>
                </c:pt>
                <c:pt idx="720">
                  <c:v>183.4</c:v>
                </c:pt>
                <c:pt idx="721">
                  <c:v>180.78</c:v>
                </c:pt>
                <c:pt idx="722">
                  <c:v>178.16</c:v>
                </c:pt>
                <c:pt idx="723">
                  <c:v>175.54</c:v>
                </c:pt>
                <c:pt idx="724">
                  <c:v>172.92000000000002</c:v>
                </c:pt>
                <c:pt idx="725">
                  <c:v>170.3</c:v>
                </c:pt>
                <c:pt idx="726">
                  <c:v>167.68</c:v>
                </c:pt>
                <c:pt idx="727">
                  <c:v>165.06</c:v>
                </c:pt>
                <c:pt idx="728">
                  <c:v>162.44</c:v>
                </c:pt>
                <c:pt idx="729">
                  <c:v>159.82000000000002</c:v>
                </c:pt>
                <c:pt idx="730">
                  <c:v>157.19999999999999</c:v>
                </c:pt>
                <c:pt idx="731">
                  <c:v>154.58000000000001</c:v>
                </c:pt>
                <c:pt idx="732">
                  <c:v>151.96</c:v>
                </c:pt>
                <c:pt idx="733">
                  <c:v>149.34</c:v>
                </c:pt>
                <c:pt idx="734">
                  <c:v>146.72</c:v>
                </c:pt>
                <c:pt idx="735">
                  <c:v>144.1</c:v>
                </c:pt>
                <c:pt idx="736">
                  <c:v>141.47999999999999</c:v>
                </c:pt>
                <c:pt idx="737">
                  <c:v>138.86000000000001</c:v>
                </c:pt>
                <c:pt idx="738">
                  <c:v>136.23999999999998</c:v>
                </c:pt>
                <c:pt idx="739">
                  <c:v>133.62</c:v>
                </c:pt>
                <c:pt idx="740">
                  <c:v>131</c:v>
                </c:pt>
                <c:pt idx="741">
                  <c:v>128.38000000000014</c:v>
                </c:pt>
                <c:pt idx="742">
                  <c:v>125.76</c:v>
                </c:pt>
                <c:pt idx="743">
                  <c:v>123.14</c:v>
                </c:pt>
                <c:pt idx="744">
                  <c:v>120.52</c:v>
                </c:pt>
                <c:pt idx="745">
                  <c:v>117.9</c:v>
                </c:pt>
                <c:pt idx="746">
                  <c:v>115.28</c:v>
                </c:pt>
                <c:pt idx="747">
                  <c:v>112.66</c:v>
                </c:pt>
                <c:pt idx="748">
                  <c:v>110.04</c:v>
                </c:pt>
                <c:pt idx="749">
                  <c:v>107.42</c:v>
                </c:pt>
                <c:pt idx="750">
                  <c:v>104.8</c:v>
                </c:pt>
                <c:pt idx="751">
                  <c:v>102.17999999999999</c:v>
                </c:pt>
                <c:pt idx="752">
                  <c:v>99.56</c:v>
                </c:pt>
                <c:pt idx="753">
                  <c:v>96.940000000000026</c:v>
                </c:pt>
                <c:pt idx="754">
                  <c:v>94.32</c:v>
                </c:pt>
                <c:pt idx="755">
                  <c:v>91.7</c:v>
                </c:pt>
                <c:pt idx="756">
                  <c:v>89.08</c:v>
                </c:pt>
                <c:pt idx="757">
                  <c:v>86.460000000000022</c:v>
                </c:pt>
                <c:pt idx="758">
                  <c:v>83.84</c:v>
                </c:pt>
                <c:pt idx="759">
                  <c:v>81.22</c:v>
                </c:pt>
                <c:pt idx="760">
                  <c:v>78.600000000000009</c:v>
                </c:pt>
                <c:pt idx="761">
                  <c:v>75.98</c:v>
                </c:pt>
                <c:pt idx="762">
                  <c:v>73.36</c:v>
                </c:pt>
                <c:pt idx="763">
                  <c:v>70.740000000000023</c:v>
                </c:pt>
                <c:pt idx="764">
                  <c:v>68.11999999999999</c:v>
                </c:pt>
                <c:pt idx="765">
                  <c:v>65.5</c:v>
                </c:pt>
                <c:pt idx="766">
                  <c:v>62.879999999999995</c:v>
                </c:pt>
                <c:pt idx="767">
                  <c:v>60.260000000000012</c:v>
                </c:pt>
                <c:pt idx="768">
                  <c:v>57.64</c:v>
                </c:pt>
                <c:pt idx="769">
                  <c:v>55.02</c:v>
                </c:pt>
                <c:pt idx="770">
                  <c:v>52.400000000000006</c:v>
                </c:pt>
                <c:pt idx="771">
                  <c:v>49.78</c:v>
                </c:pt>
                <c:pt idx="772">
                  <c:v>47.160000000000011</c:v>
                </c:pt>
                <c:pt idx="773">
                  <c:v>44.54</c:v>
                </c:pt>
                <c:pt idx="774">
                  <c:v>41.92</c:v>
                </c:pt>
                <c:pt idx="775">
                  <c:v>39.300000000000004</c:v>
                </c:pt>
                <c:pt idx="776">
                  <c:v>36.68</c:v>
                </c:pt>
                <c:pt idx="777">
                  <c:v>34.06</c:v>
                </c:pt>
                <c:pt idx="778">
                  <c:v>31.439999999999987</c:v>
                </c:pt>
                <c:pt idx="779">
                  <c:v>28.82</c:v>
                </c:pt>
                <c:pt idx="780">
                  <c:v>26.2</c:v>
                </c:pt>
                <c:pt idx="781">
                  <c:v>23.58</c:v>
                </c:pt>
                <c:pt idx="782">
                  <c:v>20.959999999999987</c:v>
                </c:pt>
                <c:pt idx="783">
                  <c:v>18.34</c:v>
                </c:pt>
                <c:pt idx="784">
                  <c:v>15.719999999999999</c:v>
                </c:pt>
                <c:pt idx="785">
                  <c:v>13.1</c:v>
                </c:pt>
                <c:pt idx="786">
                  <c:v>10.48</c:v>
                </c:pt>
                <c:pt idx="787">
                  <c:v>7.8599999999999977</c:v>
                </c:pt>
                <c:pt idx="788">
                  <c:v>5.24</c:v>
                </c:pt>
                <c:pt idx="789">
                  <c:v>2.62</c:v>
                </c:pt>
                <c:pt idx="790">
                  <c:v>0</c:v>
                </c:pt>
                <c:pt idx="791">
                  <c:v>-2.62</c:v>
                </c:pt>
                <c:pt idx="792">
                  <c:v>-5.24</c:v>
                </c:pt>
                <c:pt idx="793">
                  <c:v>-7.8599999999999977</c:v>
                </c:pt>
                <c:pt idx="794">
                  <c:v>-10.48</c:v>
                </c:pt>
                <c:pt idx="795">
                  <c:v>-13.1</c:v>
                </c:pt>
                <c:pt idx="796">
                  <c:v>-15.719999999999999</c:v>
                </c:pt>
                <c:pt idx="797">
                  <c:v>-18.34</c:v>
                </c:pt>
                <c:pt idx="798">
                  <c:v>-20.959999999999987</c:v>
                </c:pt>
                <c:pt idx="799">
                  <c:v>-23.58</c:v>
                </c:pt>
                <c:pt idx="800">
                  <c:v>-26.2</c:v>
                </c:pt>
                <c:pt idx="801">
                  <c:v>-28.82</c:v>
                </c:pt>
                <c:pt idx="802">
                  <c:v>-31.439999999999987</c:v>
                </c:pt>
                <c:pt idx="803">
                  <c:v>-34.06</c:v>
                </c:pt>
                <c:pt idx="804">
                  <c:v>-36.68</c:v>
                </c:pt>
                <c:pt idx="805">
                  <c:v>-39.300000000000004</c:v>
                </c:pt>
                <c:pt idx="806">
                  <c:v>-41.92</c:v>
                </c:pt>
                <c:pt idx="807">
                  <c:v>-44.54</c:v>
                </c:pt>
                <c:pt idx="808">
                  <c:v>-47.160000000000011</c:v>
                </c:pt>
                <c:pt idx="809">
                  <c:v>-49.78</c:v>
                </c:pt>
                <c:pt idx="810">
                  <c:v>-52.400000000000006</c:v>
                </c:pt>
                <c:pt idx="811">
                  <c:v>-55.02</c:v>
                </c:pt>
                <c:pt idx="812">
                  <c:v>-57.64</c:v>
                </c:pt>
                <c:pt idx="813">
                  <c:v>-60.260000000000012</c:v>
                </c:pt>
                <c:pt idx="814">
                  <c:v>-62.879999999999995</c:v>
                </c:pt>
                <c:pt idx="815">
                  <c:v>-65.5</c:v>
                </c:pt>
                <c:pt idx="816">
                  <c:v>-68.11999999999999</c:v>
                </c:pt>
                <c:pt idx="817">
                  <c:v>-70.740000000000023</c:v>
                </c:pt>
                <c:pt idx="818">
                  <c:v>-73.36</c:v>
                </c:pt>
                <c:pt idx="819">
                  <c:v>-75.98</c:v>
                </c:pt>
                <c:pt idx="820">
                  <c:v>-78.600000000000009</c:v>
                </c:pt>
                <c:pt idx="821">
                  <c:v>-81.22</c:v>
                </c:pt>
                <c:pt idx="822">
                  <c:v>-83.84</c:v>
                </c:pt>
                <c:pt idx="823">
                  <c:v>-86.460000000000022</c:v>
                </c:pt>
                <c:pt idx="824">
                  <c:v>-89.08</c:v>
                </c:pt>
                <c:pt idx="825">
                  <c:v>-91.7</c:v>
                </c:pt>
                <c:pt idx="826">
                  <c:v>-94.32</c:v>
                </c:pt>
                <c:pt idx="827">
                  <c:v>-96.940000000000026</c:v>
                </c:pt>
                <c:pt idx="828">
                  <c:v>-99.56</c:v>
                </c:pt>
                <c:pt idx="829">
                  <c:v>-102.17999999999999</c:v>
                </c:pt>
                <c:pt idx="830">
                  <c:v>-104.8</c:v>
                </c:pt>
                <c:pt idx="831">
                  <c:v>-107.42</c:v>
                </c:pt>
                <c:pt idx="832">
                  <c:v>-110.04</c:v>
                </c:pt>
                <c:pt idx="833">
                  <c:v>-112.66</c:v>
                </c:pt>
                <c:pt idx="834">
                  <c:v>-115.28</c:v>
                </c:pt>
                <c:pt idx="835">
                  <c:v>-117.9</c:v>
                </c:pt>
                <c:pt idx="836">
                  <c:v>-120.52</c:v>
                </c:pt>
                <c:pt idx="837">
                  <c:v>-123.14</c:v>
                </c:pt>
                <c:pt idx="838">
                  <c:v>-125.76</c:v>
                </c:pt>
                <c:pt idx="839">
                  <c:v>-128.38000000000014</c:v>
                </c:pt>
                <c:pt idx="840">
                  <c:v>-131</c:v>
                </c:pt>
                <c:pt idx="841">
                  <c:v>-133.62</c:v>
                </c:pt>
                <c:pt idx="842">
                  <c:v>-136.23999999999998</c:v>
                </c:pt>
                <c:pt idx="843">
                  <c:v>-138.86000000000001</c:v>
                </c:pt>
                <c:pt idx="844">
                  <c:v>-141.47999999999999</c:v>
                </c:pt>
                <c:pt idx="845">
                  <c:v>-144.1</c:v>
                </c:pt>
                <c:pt idx="846">
                  <c:v>-146.72</c:v>
                </c:pt>
                <c:pt idx="847">
                  <c:v>-149.34</c:v>
                </c:pt>
                <c:pt idx="848">
                  <c:v>-151.96</c:v>
                </c:pt>
                <c:pt idx="849">
                  <c:v>-154.58000000000001</c:v>
                </c:pt>
                <c:pt idx="850">
                  <c:v>-157.19999999999999</c:v>
                </c:pt>
                <c:pt idx="851">
                  <c:v>-159.82000000000002</c:v>
                </c:pt>
                <c:pt idx="852">
                  <c:v>-162.44</c:v>
                </c:pt>
                <c:pt idx="853">
                  <c:v>-165.06</c:v>
                </c:pt>
                <c:pt idx="854">
                  <c:v>-167.68</c:v>
                </c:pt>
                <c:pt idx="855">
                  <c:v>-170.3</c:v>
                </c:pt>
                <c:pt idx="856">
                  <c:v>-172.92000000000002</c:v>
                </c:pt>
                <c:pt idx="857">
                  <c:v>-175.54</c:v>
                </c:pt>
                <c:pt idx="858">
                  <c:v>-178.16</c:v>
                </c:pt>
                <c:pt idx="859">
                  <c:v>-180.78</c:v>
                </c:pt>
                <c:pt idx="860">
                  <c:v>-183.4</c:v>
                </c:pt>
                <c:pt idx="861">
                  <c:v>-186.02</c:v>
                </c:pt>
                <c:pt idx="862">
                  <c:v>-188.64</c:v>
                </c:pt>
                <c:pt idx="863">
                  <c:v>-191.26</c:v>
                </c:pt>
                <c:pt idx="864">
                  <c:v>-193.88000000000014</c:v>
                </c:pt>
                <c:pt idx="865">
                  <c:v>-196.5</c:v>
                </c:pt>
                <c:pt idx="866">
                  <c:v>-199.12</c:v>
                </c:pt>
                <c:pt idx="867">
                  <c:v>-201.73999999999998</c:v>
                </c:pt>
                <c:pt idx="868">
                  <c:v>-204.36</c:v>
                </c:pt>
                <c:pt idx="869">
                  <c:v>-206.98000000000002</c:v>
                </c:pt>
                <c:pt idx="870">
                  <c:v>-209.6</c:v>
                </c:pt>
                <c:pt idx="871">
                  <c:v>-212.22</c:v>
                </c:pt>
                <c:pt idx="872">
                  <c:v>-214.84</c:v>
                </c:pt>
                <c:pt idx="873">
                  <c:v>-217.46</c:v>
                </c:pt>
                <c:pt idx="874">
                  <c:v>-220.08</c:v>
                </c:pt>
                <c:pt idx="875">
                  <c:v>-222.7</c:v>
                </c:pt>
                <c:pt idx="876">
                  <c:v>-225.32000000000002</c:v>
                </c:pt>
                <c:pt idx="877">
                  <c:v>-227.94</c:v>
                </c:pt>
                <c:pt idx="878">
                  <c:v>-230.56</c:v>
                </c:pt>
                <c:pt idx="879">
                  <c:v>-233.18</c:v>
                </c:pt>
                <c:pt idx="880">
                  <c:v>-235.8</c:v>
                </c:pt>
                <c:pt idx="881">
                  <c:v>-238.42000000000002</c:v>
                </c:pt>
                <c:pt idx="882">
                  <c:v>-241.04</c:v>
                </c:pt>
                <c:pt idx="883">
                  <c:v>-243.66</c:v>
                </c:pt>
                <c:pt idx="884">
                  <c:v>-246.28</c:v>
                </c:pt>
                <c:pt idx="885">
                  <c:v>-248.9</c:v>
                </c:pt>
                <c:pt idx="886">
                  <c:v>-251.52</c:v>
                </c:pt>
                <c:pt idx="887">
                  <c:v>-254.14</c:v>
                </c:pt>
                <c:pt idx="888">
                  <c:v>-256.76</c:v>
                </c:pt>
                <c:pt idx="889">
                  <c:v>-259.38</c:v>
                </c:pt>
                <c:pt idx="890">
                  <c:v>-262</c:v>
                </c:pt>
                <c:pt idx="891">
                  <c:v>-264.62</c:v>
                </c:pt>
                <c:pt idx="892">
                  <c:v>-267.24</c:v>
                </c:pt>
                <c:pt idx="893">
                  <c:v>-269.86</c:v>
                </c:pt>
                <c:pt idx="894">
                  <c:v>-272.47999999999956</c:v>
                </c:pt>
                <c:pt idx="895">
                  <c:v>-275.10000000000002</c:v>
                </c:pt>
                <c:pt idx="896">
                  <c:v>-277.71999999999986</c:v>
                </c:pt>
                <c:pt idx="897">
                  <c:v>-280.34000000000015</c:v>
                </c:pt>
                <c:pt idx="898">
                  <c:v>-282.95999999999987</c:v>
                </c:pt>
                <c:pt idx="899">
                  <c:v>-285.58</c:v>
                </c:pt>
                <c:pt idx="900">
                  <c:v>-288.2</c:v>
                </c:pt>
                <c:pt idx="901">
                  <c:v>-290.82</c:v>
                </c:pt>
                <c:pt idx="902">
                  <c:v>-293.44</c:v>
                </c:pt>
                <c:pt idx="903">
                  <c:v>-296.06</c:v>
                </c:pt>
                <c:pt idx="904">
                  <c:v>-298.68</c:v>
                </c:pt>
                <c:pt idx="905">
                  <c:v>-301.3</c:v>
                </c:pt>
                <c:pt idx="906">
                  <c:v>-303.91999999999956</c:v>
                </c:pt>
                <c:pt idx="907">
                  <c:v>-306.54000000000002</c:v>
                </c:pt>
                <c:pt idx="908">
                  <c:v>-309.16000000000008</c:v>
                </c:pt>
                <c:pt idx="909">
                  <c:v>-311.77999999999986</c:v>
                </c:pt>
                <c:pt idx="910">
                  <c:v>-314.39999999999986</c:v>
                </c:pt>
                <c:pt idx="911">
                  <c:v>-317.02</c:v>
                </c:pt>
                <c:pt idx="912">
                  <c:v>-319.64000000000016</c:v>
                </c:pt>
                <c:pt idx="913">
                  <c:v>-322.26</c:v>
                </c:pt>
                <c:pt idx="914">
                  <c:v>-324.88</c:v>
                </c:pt>
                <c:pt idx="915">
                  <c:v>-327.5</c:v>
                </c:pt>
                <c:pt idx="916">
                  <c:v>-330.12</c:v>
                </c:pt>
                <c:pt idx="917">
                  <c:v>-332.74</c:v>
                </c:pt>
                <c:pt idx="918">
                  <c:v>-335.36</c:v>
                </c:pt>
                <c:pt idx="919">
                  <c:v>-337.97999999999956</c:v>
                </c:pt>
                <c:pt idx="920">
                  <c:v>-340.6</c:v>
                </c:pt>
                <c:pt idx="921">
                  <c:v>-343.21999999999986</c:v>
                </c:pt>
                <c:pt idx="922">
                  <c:v>-345.84000000000015</c:v>
                </c:pt>
                <c:pt idx="923">
                  <c:v>-348.46</c:v>
                </c:pt>
                <c:pt idx="924">
                  <c:v>-351.08</c:v>
                </c:pt>
                <c:pt idx="925">
                  <c:v>-353.7</c:v>
                </c:pt>
                <c:pt idx="926">
                  <c:v>-356.32</c:v>
                </c:pt>
                <c:pt idx="927">
                  <c:v>-358.94</c:v>
                </c:pt>
                <c:pt idx="928">
                  <c:v>-361.56</c:v>
                </c:pt>
                <c:pt idx="929">
                  <c:v>-364.18</c:v>
                </c:pt>
                <c:pt idx="930">
                  <c:v>-366.8</c:v>
                </c:pt>
                <c:pt idx="931">
                  <c:v>-369.41999999999956</c:v>
                </c:pt>
                <c:pt idx="932">
                  <c:v>-372.04</c:v>
                </c:pt>
                <c:pt idx="933">
                  <c:v>-374.66</c:v>
                </c:pt>
                <c:pt idx="934">
                  <c:v>-377.28</c:v>
                </c:pt>
                <c:pt idx="935">
                  <c:v>-379.9</c:v>
                </c:pt>
                <c:pt idx="936">
                  <c:v>-382.52</c:v>
                </c:pt>
                <c:pt idx="937">
                  <c:v>-385.14000000000016</c:v>
                </c:pt>
                <c:pt idx="938">
                  <c:v>-387.76</c:v>
                </c:pt>
                <c:pt idx="939">
                  <c:v>-390.38</c:v>
                </c:pt>
                <c:pt idx="940">
                  <c:v>-393</c:v>
                </c:pt>
                <c:pt idx="941">
                  <c:v>-395.62</c:v>
                </c:pt>
                <c:pt idx="942">
                  <c:v>-398.24</c:v>
                </c:pt>
                <c:pt idx="943">
                  <c:v>-400.86</c:v>
                </c:pt>
                <c:pt idx="944">
                  <c:v>-403.47999999999956</c:v>
                </c:pt>
                <c:pt idx="945">
                  <c:v>-406.1</c:v>
                </c:pt>
                <c:pt idx="946">
                  <c:v>-408.71999999999986</c:v>
                </c:pt>
                <c:pt idx="947">
                  <c:v>-411.34000000000015</c:v>
                </c:pt>
                <c:pt idx="948">
                  <c:v>-413.96</c:v>
                </c:pt>
                <c:pt idx="949">
                  <c:v>-416.58</c:v>
                </c:pt>
                <c:pt idx="950">
                  <c:v>-419.2</c:v>
                </c:pt>
                <c:pt idx="951">
                  <c:v>-421.82</c:v>
                </c:pt>
                <c:pt idx="952">
                  <c:v>-424.44</c:v>
                </c:pt>
                <c:pt idx="953">
                  <c:v>-427.06</c:v>
                </c:pt>
                <c:pt idx="954">
                  <c:v>-429.68</c:v>
                </c:pt>
                <c:pt idx="955">
                  <c:v>-432.3</c:v>
                </c:pt>
                <c:pt idx="956">
                  <c:v>-434.91999999999956</c:v>
                </c:pt>
                <c:pt idx="957">
                  <c:v>-437.54</c:v>
                </c:pt>
                <c:pt idx="958">
                  <c:v>-440.16</c:v>
                </c:pt>
                <c:pt idx="959">
                  <c:v>-442.78</c:v>
                </c:pt>
                <c:pt idx="960">
                  <c:v>-445.4</c:v>
                </c:pt>
                <c:pt idx="961">
                  <c:v>-448.02</c:v>
                </c:pt>
                <c:pt idx="962">
                  <c:v>-450.64000000000016</c:v>
                </c:pt>
                <c:pt idx="963">
                  <c:v>-453.26</c:v>
                </c:pt>
                <c:pt idx="964">
                  <c:v>-455.88</c:v>
                </c:pt>
                <c:pt idx="965">
                  <c:v>-458.5</c:v>
                </c:pt>
                <c:pt idx="966">
                  <c:v>-461.12</c:v>
                </c:pt>
                <c:pt idx="967">
                  <c:v>-463.74</c:v>
                </c:pt>
                <c:pt idx="968">
                  <c:v>-466.36</c:v>
                </c:pt>
                <c:pt idx="969">
                  <c:v>-468.97999999999956</c:v>
                </c:pt>
                <c:pt idx="970">
                  <c:v>-471.6</c:v>
                </c:pt>
                <c:pt idx="971">
                  <c:v>-474.21999999999986</c:v>
                </c:pt>
                <c:pt idx="972">
                  <c:v>-476.84000000000015</c:v>
                </c:pt>
                <c:pt idx="973">
                  <c:v>-479.46</c:v>
                </c:pt>
                <c:pt idx="974">
                  <c:v>-482.08</c:v>
                </c:pt>
                <c:pt idx="975">
                  <c:v>-484.7</c:v>
                </c:pt>
                <c:pt idx="976">
                  <c:v>-487.32</c:v>
                </c:pt>
                <c:pt idx="977">
                  <c:v>-489.94</c:v>
                </c:pt>
                <c:pt idx="978">
                  <c:v>-492.56</c:v>
                </c:pt>
                <c:pt idx="979">
                  <c:v>-495.18</c:v>
                </c:pt>
                <c:pt idx="980">
                  <c:v>-497.8</c:v>
                </c:pt>
                <c:pt idx="981">
                  <c:v>-500.41999999999956</c:v>
                </c:pt>
                <c:pt idx="982">
                  <c:v>-503.04</c:v>
                </c:pt>
                <c:pt idx="983">
                  <c:v>-505.66</c:v>
                </c:pt>
                <c:pt idx="984">
                  <c:v>-508.28</c:v>
                </c:pt>
                <c:pt idx="985">
                  <c:v>-510.9</c:v>
                </c:pt>
                <c:pt idx="986">
                  <c:v>-513.52</c:v>
                </c:pt>
                <c:pt idx="987">
                  <c:v>-516.14</c:v>
                </c:pt>
                <c:pt idx="988">
                  <c:v>-518.76</c:v>
                </c:pt>
                <c:pt idx="989">
                  <c:v>-521.38</c:v>
                </c:pt>
                <c:pt idx="990">
                  <c:v>-524</c:v>
                </c:pt>
                <c:pt idx="991">
                  <c:v>-526.62</c:v>
                </c:pt>
                <c:pt idx="992">
                  <c:v>-529.24</c:v>
                </c:pt>
                <c:pt idx="993">
                  <c:v>-531.85999999999763</c:v>
                </c:pt>
                <c:pt idx="994">
                  <c:v>-534.48</c:v>
                </c:pt>
                <c:pt idx="995">
                  <c:v>-537.1</c:v>
                </c:pt>
                <c:pt idx="996">
                  <c:v>-539.72</c:v>
                </c:pt>
                <c:pt idx="997">
                  <c:v>-542.33999999999787</c:v>
                </c:pt>
                <c:pt idx="998">
                  <c:v>-544.95999999999788</c:v>
                </c:pt>
                <c:pt idx="999">
                  <c:v>-547.58000000000004</c:v>
                </c:pt>
              </c:numCache>
            </c:numRef>
          </c:xVal>
          <c:yVal>
            <c:numRef>
              <c:f>'09NFNM17'!$AE$32:$AE$1031</c:f>
              <c:numCache>
                <c:formatCode>0.000000</c:formatCode>
                <c:ptCount val="1000"/>
                <c:pt idx="0">
                  <c:v>0.32943922100293704</c:v>
                </c:pt>
                <c:pt idx="1">
                  <c:v>0.47133569167983114</c:v>
                </c:pt>
                <c:pt idx="2">
                  <c:v>-1.4426947140416799E-2</c:v>
                </c:pt>
                <c:pt idx="3">
                  <c:v>0</c:v>
                </c:pt>
                <c:pt idx="4">
                  <c:v>1.6386223867476559</c:v>
                </c:pt>
                <c:pt idx="5">
                  <c:v>1.073550067909762</c:v>
                </c:pt>
                <c:pt idx="6">
                  <c:v>0</c:v>
                </c:pt>
                <c:pt idx="7">
                  <c:v>-0.30480532981375508</c:v>
                </c:pt>
                <c:pt idx="8">
                  <c:v>0.27285532291425307</c:v>
                </c:pt>
                <c:pt idx="9">
                  <c:v>0.21184284198299305</c:v>
                </c:pt>
                <c:pt idx="10">
                  <c:v>1.6358586028937532</c:v>
                </c:pt>
                <c:pt idx="11">
                  <c:v>0.56218527831526099</c:v>
                </c:pt>
                <c:pt idx="12">
                  <c:v>1.6107188865387323</c:v>
                </c:pt>
                <c:pt idx="13">
                  <c:v>0.89930179627535001</c:v>
                </c:pt>
                <c:pt idx="14">
                  <c:v>0.47669637698908807</c:v>
                </c:pt>
                <c:pt idx="15">
                  <c:v>0.47929913489786202</c:v>
                </c:pt>
                <c:pt idx="16">
                  <c:v>0.56660618055145184</c:v>
                </c:pt>
                <c:pt idx="17">
                  <c:v>0</c:v>
                </c:pt>
                <c:pt idx="18">
                  <c:v>1.1573857625297452</c:v>
                </c:pt>
                <c:pt idx="19">
                  <c:v>2.5062226938595016</c:v>
                </c:pt>
                <c:pt idx="20">
                  <c:v>0.10811349008193603</c:v>
                </c:pt>
                <c:pt idx="21">
                  <c:v>-0.18251518962728405</c:v>
                </c:pt>
                <c:pt idx="22">
                  <c:v>0.41250605259182199</c:v>
                </c:pt>
                <c:pt idx="23">
                  <c:v>1.3874955343130342</c:v>
                </c:pt>
                <c:pt idx="24">
                  <c:v>0.72161708613204201</c:v>
                </c:pt>
                <c:pt idx="25">
                  <c:v>0</c:v>
                </c:pt>
                <c:pt idx="26">
                  <c:v>-0.28344256711485716</c:v>
                </c:pt>
                <c:pt idx="27">
                  <c:v>0.93892994502104399</c:v>
                </c:pt>
                <c:pt idx="28">
                  <c:v>1.6423363885260971</c:v>
                </c:pt>
                <c:pt idx="29">
                  <c:v>0</c:v>
                </c:pt>
                <c:pt idx="30">
                  <c:v>0.47054559773288607</c:v>
                </c:pt>
                <c:pt idx="31">
                  <c:v>0.26673973120368899</c:v>
                </c:pt>
                <c:pt idx="32">
                  <c:v>1.0178978352613759</c:v>
                </c:pt>
                <c:pt idx="33">
                  <c:v>0.78192548718466903</c:v>
                </c:pt>
                <c:pt idx="34">
                  <c:v>1.8663870058404501</c:v>
                </c:pt>
                <c:pt idx="35">
                  <c:v>0.53990181832498818</c:v>
                </c:pt>
                <c:pt idx="36">
                  <c:v>1.1157166900834796</c:v>
                </c:pt>
                <c:pt idx="37">
                  <c:v>2.1639961642608374</c:v>
                </c:pt>
                <c:pt idx="38">
                  <c:v>0.92079294087642694</c:v>
                </c:pt>
                <c:pt idx="39">
                  <c:v>0.5395310537231951</c:v>
                </c:pt>
                <c:pt idx="40">
                  <c:v>0.54723858511498391</c:v>
                </c:pt>
                <c:pt idx="41">
                  <c:v>0.67051770236882413</c:v>
                </c:pt>
                <c:pt idx="42">
                  <c:v>0.52412389934622394</c:v>
                </c:pt>
                <c:pt idx="43">
                  <c:v>1.0911016750481108</c:v>
                </c:pt>
                <c:pt idx="44">
                  <c:v>0.78792328527470301</c:v>
                </c:pt>
                <c:pt idx="45">
                  <c:v>0.66394725316031622</c:v>
                </c:pt>
                <c:pt idx="46">
                  <c:v>0.68740519001490696</c:v>
                </c:pt>
                <c:pt idx="47">
                  <c:v>1.1790138713107214</c:v>
                </c:pt>
                <c:pt idx="48">
                  <c:v>0.31893291299689908</c:v>
                </c:pt>
                <c:pt idx="49">
                  <c:v>-0.75271247833770105</c:v>
                </c:pt>
                <c:pt idx="50">
                  <c:v>-0.39113143180789506</c:v>
                </c:pt>
                <c:pt idx="51">
                  <c:v>0.53829113185855104</c:v>
                </c:pt>
                <c:pt idx="52">
                  <c:v>0.21162069380918597</c:v>
                </c:pt>
                <c:pt idx="53">
                  <c:v>-0.63544933024435013</c:v>
                </c:pt>
                <c:pt idx="54">
                  <c:v>-0.305781446293798</c:v>
                </c:pt>
                <c:pt idx="55">
                  <c:v>-5.9292933599718118</c:v>
                </c:pt>
                <c:pt idx="56">
                  <c:v>0</c:v>
                </c:pt>
                <c:pt idx="57">
                  <c:v>1.221081651811261</c:v>
                </c:pt>
                <c:pt idx="58">
                  <c:v>0.9989533190842429</c:v>
                </c:pt>
                <c:pt idx="59">
                  <c:v>0.40531313633863608</c:v>
                </c:pt>
                <c:pt idx="60">
                  <c:v>-55.667646931337636</c:v>
                </c:pt>
                <c:pt idx="61">
                  <c:v>6.6928137848679708E-2</c:v>
                </c:pt>
                <c:pt idx="62">
                  <c:v>0.83004136575107201</c:v>
                </c:pt>
                <c:pt idx="63">
                  <c:v>0.68206450869741397</c:v>
                </c:pt>
                <c:pt idx="64">
                  <c:v>0.70516074833542597</c:v>
                </c:pt>
                <c:pt idx="65">
                  <c:v>0.70537805215079619</c:v>
                </c:pt>
                <c:pt idx="66">
                  <c:v>0.7106063038448811</c:v>
                </c:pt>
                <c:pt idx="67">
                  <c:v>0.70805971606810125</c:v>
                </c:pt>
                <c:pt idx="68">
                  <c:v>0.70790742953379815</c:v>
                </c:pt>
                <c:pt idx="69">
                  <c:v>0.709565592315066</c:v>
                </c:pt>
                <c:pt idx="70">
                  <c:v>0.70944167814248815</c:v>
                </c:pt>
                <c:pt idx="71">
                  <c:v>0.70919665811274002</c:v>
                </c:pt>
                <c:pt idx="72">
                  <c:v>0.70921040104509403</c:v>
                </c:pt>
                <c:pt idx="73">
                  <c:v>0.70927274229033699</c:v>
                </c:pt>
                <c:pt idx="74">
                  <c:v>0.70833645473781293</c:v>
                </c:pt>
                <c:pt idx="75">
                  <c:v>0.70904873201421814</c:v>
                </c:pt>
                <c:pt idx="76">
                  <c:v>0.70940570220847321</c:v>
                </c:pt>
                <c:pt idx="77">
                  <c:v>0.70833280899046691</c:v>
                </c:pt>
                <c:pt idx="78">
                  <c:v>0.70990596437544395</c:v>
                </c:pt>
                <c:pt idx="79">
                  <c:v>0.70928319653456395</c:v>
                </c:pt>
                <c:pt idx="80">
                  <c:v>0.70879385771256709</c:v>
                </c:pt>
                <c:pt idx="81">
                  <c:v>0.70959818063422198</c:v>
                </c:pt>
                <c:pt idx="82">
                  <c:v>0.70959528266630612</c:v>
                </c:pt>
                <c:pt idx="83">
                  <c:v>0.70907651537861804</c:v>
                </c:pt>
                <c:pt idx="84">
                  <c:v>0.70834502734129812</c:v>
                </c:pt>
                <c:pt idx="85">
                  <c:v>0.70901518330272084</c:v>
                </c:pt>
                <c:pt idx="86">
                  <c:v>0.7088093949514831</c:v>
                </c:pt>
                <c:pt idx="87">
                  <c:v>0.70870243795562105</c:v>
                </c:pt>
                <c:pt idx="88">
                  <c:v>0.70902173653924916</c:v>
                </c:pt>
                <c:pt idx="89">
                  <c:v>0.70926658542967091</c:v>
                </c:pt>
                <c:pt idx="90">
                  <c:v>0.70872438450745001</c:v>
                </c:pt>
                <c:pt idx="91">
                  <c:v>0.70893345516688611</c:v>
                </c:pt>
                <c:pt idx="92">
                  <c:v>0.70949644725869709</c:v>
                </c:pt>
                <c:pt idx="93">
                  <c:v>0.70872266863051514</c:v>
                </c:pt>
                <c:pt idx="94">
                  <c:v>0.70910594892086698</c:v>
                </c:pt>
                <c:pt idx="95">
                  <c:v>0.7088499113194302</c:v>
                </c:pt>
                <c:pt idx="96">
                  <c:v>0.70884841627312434</c:v>
                </c:pt>
                <c:pt idx="97">
                  <c:v>0.70871337205131701</c:v>
                </c:pt>
                <c:pt idx="98">
                  <c:v>0.70916143892363004</c:v>
                </c:pt>
                <c:pt idx="99">
                  <c:v>0.70930054101502293</c:v>
                </c:pt>
                <c:pt idx="100">
                  <c:v>0.70953706323648202</c:v>
                </c:pt>
                <c:pt idx="101">
                  <c:v>0.70968954574823884</c:v>
                </c:pt>
                <c:pt idx="102">
                  <c:v>0.70831022131071397</c:v>
                </c:pt>
                <c:pt idx="103">
                  <c:v>0.7097883509647771</c:v>
                </c:pt>
                <c:pt idx="104">
                  <c:v>0.70822355935146697</c:v>
                </c:pt>
                <c:pt idx="105">
                  <c:v>0.70860278801946197</c:v>
                </c:pt>
                <c:pt idx="106">
                  <c:v>0.70931696421167489</c:v>
                </c:pt>
                <c:pt idx="107">
                  <c:v>0.70918555592878507</c:v>
                </c:pt>
                <c:pt idx="108">
                  <c:v>0.70919712717865402</c:v>
                </c:pt>
                <c:pt idx="109">
                  <c:v>0.70995069559492807</c:v>
                </c:pt>
                <c:pt idx="110">
                  <c:v>0.70850111150330308</c:v>
                </c:pt>
                <c:pt idx="111">
                  <c:v>0.70891249662715095</c:v>
                </c:pt>
                <c:pt idx="112">
                  <c:v>0.70953068063273994</c:v>
                </c:pt>
                <c:pt idx="113">
                  <c:v>0.70903222355669704</c:v>
                </c:pt>
                <c:pt idx="114">
                  <c:v>0.70901565047944415</c:v>
                </c:pt>
                <c:pt idx="115">
                  <c:v>0.70898031682363405</c:v>
                </c:pt>
                <c:pt idx="116">
                  <c:v>0.70862023336789126</c:v>
                </c:pt>
                <c:pt idx="117">
                  <c:v>0.70940681760130508</c:v>
                </c:pt>
                <c:pt idx="118">
                  <c:v>0.70978546896223194</c:v>
                </c:pt>
                <c:pt idx="119">
                  <c:v>0.70874114917736697</c:v>
                </c:pt>
                <c:pt idx="120">
                  <c:v>0.70926232202177697</c:v>
                </c:pt>
                <c:pt idx="121">
                  <c:v>0.70948717489016089</c:v>
                </c:pt>
                <c:pt idx="122">
                  <c:v>0.70905111995180303</c:v>
                </c:pt>
                <c:pt idx="123">
                  <c:v>0.70948440556098502</c:v>
                </c:pt>
                <c:pt idx="124">
                  <c:v>0.70948591434699304</c:v>
                </c:pt>
                <c:pt idx="125">
                  <c:v>0.70859775880820897</c:v>
                </c:pt>
                <c:pt idx="126">
                  <c:v>0.70895707448964407</c:v>
                </c:pt>
                <c:pt idx="127">
                  <c:v>0.70993510059180509</c:v>
                </c:pt>
                <c:pt idx="128">
                  <c:v>0.70886701338648306</c:v>
                </c:pt>
                <c:pt idx="129">
                  <c:v>0.70946833068144999</c:v>
                </c:pt>
                <c:pt idx="130">
                  <c:v>0.70918212732173191</c:v>
                </c:pt>
                <c:pt idx="131">
                  <c:v>0.70873013969885812</c:v>
                </c:pt>
                <c:pt idx="132">
                  <c:v>0.70931006651418416</c:v>
                </c:pt>
                <c:pt idx="133">
                  <c:v>0.70902474879047805</c:v>
                </c:pt>
                <c:pt idx="134">
                  <c:v>0.70901154790010301</c:v>
                </c:pt>
                <c:pt idx="135">
                  <c:v>0.70950463935187014</c:v>
                </c:pt>
                <c:pt idx="136">
                  <c:v>0.709228658762868</c:v>
                </c:pt>
                <c:pt idx="137">
                  <c:v>0.70840294594732878</c:v>
                </c:pt>
                <c:pt idx="138">
                  <c:v>0.70824206601976603</c:v>
                </c:pt>
                <c:pt idx="139">
                  <c:v>0.70898485476360995</c:v>
                </c:pt>
                <c:pt idx="140">
                  <c:v>0.70936761546971205</c:v>
                </c:pt>
                <c:pt idx="141">
                  <c:v>0.70927519106609305</c:v>
                </c:pt>
                <c:pt idx="142">
                  <c:v>0.70932863170058513</c:v>
                </c:pt>
                <c:pt idx="143">
                  <c:v>0.70999090647875218</c:v>
                </c:pt>
                <c:pt idx="144">
                  <c:v>0.70930115900435597</c:v>
                </c:pt>
                <c:pt idx="145">
                  <c:v>0.7096230741967291</c:v>
                </c:pt>
                <c:pt idx="146">
                  <c:v>0.71018069528886907</c:v>
                </c:pt>
                <c:pt idx="147">
                  <c:v>0.70981338476069389</c:v>
                </c:pt>
                <c:pt idx="148">
                  <c:v>0.70842014718916002</c:v>
                </c:pt>
                <c:pt idx="149">
                  <c:v>0.7085135593624039</c:v>
                </c:pt>
                <c:pt idx="150">
                  <c:v>0.70922629876298193</c:v>
                </c:pt>
                <c:pt idx="151">
                  <c:v>0.71016998833868705</c:v>
                </c:pt>
                <c:pt idx="152">
                  <c:v>0.70951164071285688</c:v>
                </c:pt>
                <c:pt idx="153">
                  <c:v>0.70965972504257013</c:v>
                </c:pt>
                <c:pt idx="154">
                  <c:v>0.70867637449738508</c:v>
                </c:pt>
                <c:pt idx="155">
                  <c:v>0.70989699787006499</c:v>
                </c:pt>
                <c:pt idx="156">
                  <c:v>0.71003130043762397</c:v>
                </c:pt>
                <c:pt idx="157">
                  <c:v>0.70928323838597307</c:v>
                </c:pt>
                <c:pt idx="158">
                  <c:v>0.70893159215923995</c:v>
                </c:pt>
                <c:pt idx="159">
                  <c:v>0.70942763541975595</c:v>
                </c:pt>
                <c:pt idx="160">
                  <c:v>0.70873801284044413</c:v>
                </c:pt>
                <c:pt idx="161">
                  <c:v>0.70987760483034301</c:v>
                </c:pt>
                <c:pt idx="162">
                  <c:v>0.70891136687494494</c:v>
                </c:pt>
                <c:pt idx="163">
                  <c:v>0.7090671687567538</c:v>
                </c:pt>
                <c:pt idx="164">
                  <c:v>0.71024244593111696</c:v>
                </c:pt>
                <c:pt idx="165">
                  <c:v>0.70947697578223579</c:v>
                </c:pt>
                <c:pt idx="166">
                  <c:v>0.70776138413392198</c:v>
                </c:pt>
                <c:pt idx="167">
                  <c:v>0.70887711096637895</c:v>
                </c:pt>
                <c:pt idx="168">
                  <c:v>0.70893223232896507</c:v>
                </c:pt>
                <c:pt idx="169">
                  <c:v>0.70938826877068184</c:v>
                </c:pt>
                <c:pt idx="170">
                  <c:v>0.70943616807970689</c:v>
                </c:pt>
                <c:pt idx="171">
                  <c:v>0.70920309682498595</c:v>
                </c:pt>
                <c:pt idx="172">
                  <c:v>0.70993796056994796</c:v>
                </c:pt>
                <c:pt idx="173">
                  <c:v>0.70950881016080314</c:v>
                </c:pt>
                <c:pt idx="174">
                  <c:v>0.70970436473669096</c:v>
                </c:pt>
                <c:pt idx="175">
                  <c:v>0.70893263578352395</c:v>
                </c:pt>
                <c:pt idx="176">
                  <c:v>0.70859217695336496</c:v>
                </c:pt>
                <c:pt idx="177">
                  <c:v>0.70888263251349126</c:v>
                </c:pt>
                <c:pt idx="178">
                  <c:v>0.70750468524671783</c:v>
                </c:pt>
                <c:pt idx="179">
                  <c:v>0.70872585729611826</c:v>
                </c:pt>
                <c:pt idx="180">
                  <c:v>0.70844345353254012</c:v>
                </c:pt>
                <c:pt idx="181">
                  <c:v>0.70892709336305315</c:v>
                </c:pt>
                <c:pt idx="182">
                  <c:v>0.71047432120657095</c:v>
                </c:pt>
                <c:pt idx="183">
                  <c:v>0.7098286700898232</c:v>
                </c:pt>
                <c:pt idx="184">
                  <c:v>0.71050018326501796</c:v>
                </c:pt>
                <c:pt idx="185">
                  <c:v>0.71027984719553416</c:v>
                </c:pt>
                <c:pt idx="186">
                  <c:v>0.70985632020020584</c:v>
                </c:pt>
                <c:pt idx="187">
                  <c:v>0.70972364566820112</c:v>
                </c:pt>
                <c:pt idx="188">
                  <c:v>0.70913486889611999</c:v>
                </c:pt>
                <c:pt idx="189">
                  <c:v>0.70927998014305604</c:v>
                </c:pt>
                <c:pt idx="190">
                  <c:v>0.70973985835450526</c:v>
                </c:pt>
                <c:pt idx="191">
                  <c:v>0.70938259538402793</c:v>
                </c:pt>
                <c:pt idx="192">
                  <c:v>0.709292049740193</c:v>
                </c:pt>
                <c:pt idx="193">
                  <c:v>0.70944277391161292</c:v>
                </c:pt>
                <c:pt idx="194">
                  <c:v>0.70912601966950906</c:v>
                </c:pt>
                <c:pt idx="195">
                  <c:v>0.70882115682767011</c:v>
                </c:pt>
                <c:pt idx="196">
                  <c:v>0.71008674701421493</c:v>
                </c:pt>
                <c:pt idx="197">
                  <c:v>0.70939088765506608</c:v>
                </c:pt>
                <c:pt idx="198">
                  <c:v>0.70883345233470718</c:v>
                </c:pt>
                <c:pt idx="199">
                  <c:v>0.7082875495206189</c:v>
                </c:pt>
                <c:pt idx="200">
                  <c:v>0.70850695624384108</c:v>
                </c:pt>
                <c:pt idx="201">
                  <c:v>0.70889388803508613</c:v>
                </c:pt>
                <c:pt idx="202">
                  <c:v>0.70924434090282984</c:v>
                </c:pt>
                <c:pt idx="203">
                  <c:v>0.70975907148361406</c:v>
                </c:pt>
                <c:pt idx="204">
                  <c:v>0.70828063029914812</c:v>
                </c:pt>
                <c:pt idx="205">
                  <c:v>0.70883202804908807</c:v>
                </c:pt>
                <c:pt idx="206">
                  <c:v>0.70958655504787893</c:v>
                </c:pt>
                <c:pt idx="207">
                  <c:v>0.70887748845561105</c:v>
                </c:pt>
                <c:pt idx="208">
                  <c:v>0.70935761438332712</c:v>
                </c:pt>
                <c:pt idx="209">
                  <c:v>0.70986893962786701</c:v>
                </c:pt>
                <c:pt idx="210">
                  <c:v>0.70873602224017418</c:v>
                </c:pt>
                <c:pt idx="211">
                  <c:v>0.70961424638805015</c:v>
                </c:pt>
                <c:pt idx="212">
                  <c:v>0.70912336367228901</c:v>
                </c:pt>
                <c:pt idx="213">
                  <c:v>0.70884594219046915</c:v>
                </c:pt>
                <c:pt idx="214">
                  <c:v>0.70823802161290694</c:v>
                </c:pt>
                <c:pt idx="215">
                  <c:v>0.7108439171563411</c:v>
                </c:pt>
                <c:pt idx="216">
                  <c:v>0.70991363833084309</c:v>
                </c:pt>
                <c:pt idx="217">
                  <c:v>0.70905034732906902</c:v>
                </c:pt>
                <c:pt idx="218">
                  <c:v>0.70949446368335112</c:v>
                </c:pt>
                <c:pt idx="219">
                  <c:v>0.7096213052611281</c:v>
                </c:pt>
                <c:pt idx="220">
                  <c:v>0.70902335725758314</c:v>
                </c:pt>
                <c:pt idx="221">
                  <c:v>0.70848334272150693</c:v>
                </c:pt>
                <c:pt idx="222">
                  <c:v>0.70927003839549319</c:v>
                </c:pt>
                <c:pt idx="223">
                  <c:v>0.70873622398382807</c:v>
                </c:pt>
                <c:pt idx="224">
                  <c:v>0.70898235380238184</c:v>
                </c:pt>
                <c:pt idx="225">
                  <c:v>0.70933678177716275</c:v>
                </c:pt>
                <c:pt idx="226">
                  <c:v>0.7089880552048401</c:v>
                </c:pt>
                <c:pt idx="227">
                  <c:v>0.70927355492341804</c:v>
                </c:pt>
                <c:pt idx="228">
                  <c:v>0.70907238093064773</c:v>
                </c:pt>
                <c:pt idx="229">
                  <c:v>0.70942896690723289</c:v>
                </c:pt>
                <c:pt idx="230">
                  <c:v>0.70911839028063384</c:v>
                </c:pt>
                <c:pt idx="231">
                  <c:v>0.70868864719845115</c:v>
                </c:pt>
                <c:pt idx="232">
                  <c:v>0.70951188387347408</c:v>
                </c:pt>
                <c:pt idx="233">
                  <c:v>0.70892532847336909</c:v>
                </c:pt>
                <c:pt idx="234">
                  <c:v>0.7089288020515252</c:v>
                </c:pt>
                <c:pt idx="235">
                  <c:v>0.70858200201030996</c:v>
                </c:pt>
                <c:pt idx="236">
                  <c:v>0.70940419428833801</c:v>
                </c:pt>
                <c:pt idx="237">
                  <c:v>0.71021135804430302</c:v>
                </c:pt>
                <c:pt idx="238">
                  <c:v>0.70911607775512997</c:v>
                </c:pt>
                <c:pt idx="239">
                  <c:v>0.70969902913208716</c:v>
                </c:pt>
                <c:pt idx="240">
                  <c:v>0.70880888142738507</c:v>
                </c:pt>
                <c:pt idx="241">
                  <c:v>0.71024836157677107</c:v>
                </c:pt>
                <c:pt idx="242">
                  <c:v>0.70859453971975794</c:v>
                </c:pt>
                <c:pt idx="243">
                  <c:v>0.70860453764156006</c:v>
                </c:pt>
                <c:pt idx="244">
                  <c:v>0.70951168828889211</c:v>
                </c:pt>
                <c:pt idx="245">
                  <c:v>0.7090701144307251</c:v>
                </c:pt>
                <c:pt idx="246">
                  <c:v>0.70903823377980713</c:v>
                </c:pt>
                <c:pt idx="247">
                  <c:v>0.70877476596028299</c:v>
                </c:pt>
                <c:pt idx="248">
                  <c:v>0.70903417455488515</c:v>
                </c:pt>
                <c:pt idx="249">
                  <c:v>0.70988059460571795</c:v>
                </c:pt>
                <c:pt idx="250">
                  <c:v>0.70967866826571813</c:v>
                </c:pt>
                <c:pt idx="251">
                  <c:v>0.70982584736741006</c:v>
                </c:pt>
                <c:pt idx="252">
                  <c:v>0.70886890376046596</c:v>
                </c:pt>
                <c:pt idx="253">
                  <c:v>0.70860767557867921</c:v>
                </c:pt>
                <c:pt idx="254">
                  <c:v>0.70905128249933613</c:v>
                </c:pt>
                <c:pt idx="255">
                  <c:v>0.7094660884518259</c:v>
                </c:pt>
                <c:pt idx="256">
                  <c:v>0.709706115377994</c:v>
                </c:pt>
                <c:pt idx="257">
                  <c:v>0.70884264622683113</c:v>
                </c:pt>
                <c:pt idx="258">
                  <c:v>0.70988164087088013</c:v>
                </c:pt>
                <c:pt idx="259">
                  <c:v>0.70976360382074499</c:v>
                </c:pt>
                <c:pt idx="260">
                  <c:v>0.70909838100007305</c:v>
                </c:pt>
                <c:pt idx="261">
                  <c:v>0.7087193817404509</c:v>
                </c:pt>
                <c:pt idx="262">
                  <c:v>0.70926095569903902</c:v>
                </c:pt>
                <c:pt idx="263">
                  <c:v>0.70906490494365393</c:v>
                </c:pt>
                <c:pt idx="264">
                  <c:v>0.70874724408744305</c:v>
                </c:pt>
                <c:pt idx="265">
                  <c:v>0.70945676969058602</c:v>
                </c:pt>
                <c:pt idx="266">
                  <c:v>0.70966240946624293</c:v>
                </c:pt>
                <c:pt idx="267">
                  <c:v>0.70853755614270197</c:v>
                </c:pt>
                <c:pt idx="268">
                  <c:v>0.70906421818630805</c:v>
                </c:pt>
                <c:pt idx="269">
                  <c:v>0.70985353510050908</c:v>
                </c:pt>
                <c:pt idx="270">
                  <c:v>0.70898876992551196</c:v>
                </c:pt>
                <c:pt idx="271">
                  <c:v>0.70949958045368611</c:v>
                </c:pt>
                <c:pt idx="272">
                  <c:v>0.70882399195588308</c:v>
                </c:pt>
                <c:pt idx="273">
                  <c:v>0.71002882556173408</c:v>
                </c:pt>
                <c:pt idx="274">
                  <c:v>0.70894669956235901</c:v>
                </c:pt>
                <c:pt idx="275">
                  <c:v>0.70900465613916119</c:v>
                </c:pt>
                <c:pt idx="276">
                  <c:v>0.70883692667152409</c:v>
                </c:pt>
                <c:pt idx="277">
                  <c:v>0.70804385464280506</c:v>
                </c:pt>
                <c:pt idx="278">
                  <c:v>0.70885345405796296</c:v>
                </c:pt>
                <c:pt idx="279">
                  <c:v>0.70904021809396212</c:v>
                </c:pt>
                <c:pt idx="280">
                  <c:v>0.70852813670948211</c:v>
                </c:pt>
                <c:pt idx="281">
                  <c:v>0.70890890897258108</c:v>
                </c:pt>
                <c:pt idx="282">
                  <c:v>0.70966354144234189</c:v>
                </c:pt>
                <c:pt idx="283">
                  <c:v>0.70937749849686005</c:v>
                </c:pt>
                <c:pt idx="284">
                  <c:v>0.70955845568624998</c:v>
                </c:pt>
                <c:pt idx="285">
                  <c:v>0.70962145330764514</c:v>
                </c:pt>
                <c:pt idx="286">
                  <c:v>0.70856444141909303</c:v>
                </c:pt>
                <c:pt idx="287">
                  <c:v>0.70847924631201209</c:v>
                </c:pt>
                <c:pt idx="288">
                  <c:v>0.70910181305212416</c:v>
                </c:pt>
                <c:pt idx="289">
                  <c:v>0.70894835926637612</c:v>
                </c:pt>
                <c:pt idx="290">
                  <c:v>0.70938165952590204</c:v>
                </c:pt>
                <c:pt idx="291">
                  <c:v>0.70799915723692708</c:v>
                </c:pt>
                <c:pt idx="292">
                  <c:v>0.70929633036599105</c:v>
                </c:pt>
                <c:pt idx="293">
                  <c:v>0.70992328456342613</c:v>
                </c:pt>
                <c:pt idx="294">
                  <c:v>0.70885288212568409</c:v>
                </c:pt>
                <c:pt idx="295">
                  <c:v>0.70904680726127611</c:v>
                </c:pt>
                <c:pt idx="296">
                  <c:v>0.70915134270426594</c:v>
                </c:pt>
                <c:pt idx="297">
                  <c:v>0.70903963443467122</c:v>
                </c:pt>
                <c:pt idx="298">
                  <c:v>0.70910656224381108</c:v>
                </c:pt>
                <c:pt idx="299">
                  <c:v>0.70927172837985508</c:v>
                </c:pt>
                <c:pt idx="300">
                  <c:v>0.70928519584249994</c:v>
                </c:pt>
                <c:pt idx="301">
                  <c:v>0.70942816628824901</c:v>
                </c:pt>
                <c:pt idx="302">
                  <c:v>0.70939591343291508</c:v>
                </c:pt>
                <c:pt idx="303">
                  <c:v>0.70943456744886602</c:v>
                </c:pt>
                <c:pt idx="304">
                  <c:v>0.70996897683382809</c:v>
                </c:pt>
                <c:pt idx="305">
                  <c:v>0.70999602488894398</c:v>
                </c:pt>
                <c:pt idx="306">
                  <c:v>0.70833891584854303</c:v>
                </c:pt>
                <c:pt idx="307">
                  <c:v>0.70889087728497624</c:v>
                </c:pt>
                <c:pt idx="308">
                  <c:v>0.70861197425354316</c:v>
                </c:pt>
                <c:pt idx="309">
                  <c:v>0.70894714841546702</c:v>
                </c:pt>
                <c:pt idx="310">
                  <c:v>0.70755870513858909</c:v>
                </c:pt>
                <c:pt idx="311">
                  <c:v>0.70891196829098102</c:v>
                </c:pt>
                <c:pt idx="312">
                  <c:v>0.70944666868567108</c:v>
                </c:pt>
                <c:pt idx="313">
                  <c:v>0.70964301956890219</c:v>
                </c:pt>
                <c:pt idx="314">
                  <c:v>0.70963637919724387</c:v>
                </c:pt>
                <c:pt idx="315">
                  <c:v>0.70969764505904909</c:v>
                </c:pt>
                <c:pt idx="316">
                  <c:v>0.70972439504657014</c:v>
                </c:pt>
                <c:pt idx="317">
                  <c:v>0.70950408937231491</c:v>
                </c:pt>
                <c:pt idx="318">
                  <c:v>0.71003201471627597</c:v>
                </c:pt>
                <c:pt idx="319">
                  <c:v>0.70985677269123004</c:v>
                </c:pt>
                <c:pt idx="320">
                  <c:v>0.7092829511820139</c:v>
                </c:pt>
                <c:pt idx="321">
                  <c:v>0.70919969607356426</c:v>
                </c:pt>
                <c:pt idx="322">
                  <c:v>0.70763514937517313</c:v>
                </c:pt>
                <c:pt idx="323">
                  <c:v>0.70831149344521405</c:v>
                </c:pt>
                <c:pt idx="324">
                  <c:v>0.70840373286603597</c:v>
                </c:pt>
                <c:pt idx="325">
                  <c:v>0.70922525289348526</c:v>
                </c:pt>
                <c:pt idx="326">
                  <c:v>0.71071743169432011</c:v>
                </c:pt>
                <c:pt idx="327">
                  <c:v>0.70946673861930798</c:v>
                </c:pt>
                <c:pt idx="328">
                  <c:v>0.70923949737362912</c:v>
                </c:pt>
                <c:pt idx="329">
                  <c:v>0.70888903833069006</c:v>
                </c:pt>
                <c:pt idx="330">
                  <c:v>0.70871494075851704</c:v>
                </c:pt>
                <c:pt idx="331">
                  <c:v>0.70917203202330814</c:v>
                </c:pt>
                <c:pt idx="332">
                  <c:v>0.70862706634505712</c:v>
                </c:pt>
                <c:pt idx="333">
                  <c:v>0.70850725493529199</c:v>
                </c:pt>
                <c:pt idx="334">
                  <c:v>0.70942807492144599</c:v>
                </c:pt>
                <c:pt idx="335">
                  <c:v>0.70913751983245288</c:v>
                </c:pt>
                <c:pt idx="336">
                  <c:v>0.70817313060880616</c:v>
                </c:pt>
                <c:pt idx="337">
                  <c:v>0.70848019784740091</c:v>
                </c:pt>
                <c:pt idx="338">
                  <c:v>0.70936932617327808</c:v>
                </c:pt>
                <c:pt idx="339">
                  <c:v>0.70878494881193788</c:v>
                </c:pt>
                <c:pt idx="340">
                  <c:v>0.70912371274632702</c:v>
                </c:pt>
                <c:pt idx="341">
                  <c:v>0.70916458471980692</c:v>
                </c:pt>
                <c:pt idx="342">
                  <c:v>0.70893060210330217</c:v>
                </c:pt>
                <c:pt idx="343">
                  <c:v>0.70823250027264972</c:v>
                </c:pt>
                <c:pt idx="344">
                  <c:v>0.70891827979654998</c:v>
                </c:pt>
                <c:pt idx="345">
                  <c:v>0.70913823236551921</c:v>
                </c:pt>
                <c:pt idx="346">
                  <c:v>0.70834204046536797</c:v>
                </c:pt>
                <c:pt idx="347">
                  <c:v>0.70884486529036494</c:v>
                </c:pt>
                <c:pt idx="348">
                  <c:v>0.70999510501271301</c:v>
                </c:pt>
                <c:pt idx="349">
                  <c:v>0.70982840564901906</c:v>
                </c:pt>
                <c:pt idx="350">
                  <c:v>0.70972519897156805</c:v>
                </c:pt>
                <c:pt idx="351">
                  <c:v>0.70939795856386212</c:v>
                </c:pt>
                <c:pt idx="352">
                  <c:v>0.70878018481845784</c:v>
                </c:pt>
                <c:pt idx="353">
                  <c:v>0.70852343255312422</c:v>
                </c:pt>
                <c:pt idx="354">
                  <c:v>0.70831118872693577</c:v>
                </c:pt>
                <c:pt idx="355">
                  <c:v>0.70949906234797011</c:v>
                </c:pt>
                <c:pt idx="356">
                  <c:v>0.70935181753134113</c:v>
                </c:pt>
                <c:pt idx="357">
                  <c:v>0.70882522657391922</c:v>
                </c:pt>
                <c:pt idx="358">
                  <c:v>0.70869996520149414</c:v>
                </c:pt>
                <c:pt idx="359">
                  <c:v>0.70948411916409204</c:v>
                </c:pt>
                <c:pt idx="360">
                  <c:v>0.70945867473689495</c:v>
                </c:pt>
                <c:pt idx="361">
                  <c:v>0.70820968693308506</c:v>
                </c:pt>
                <c:pt idx="362">
                  <c:v>0.70869426553485115</c:v>
                </c:pt>
                <c:pt idx="363">
                  <c:v>0.70960142265876724</c:v>
                </c:pt>
                <c:pt idx="364">
                  <c:v>0.70971930364313818</c:v>
                </c:pt>
                <c:pt idx="365">
                  <c:v>0.70900595418872814</c:v>
                </c:pt>
                <c:pt idx="366">
                  <c:v>0.71006953000111495</c:v>
                </c:pt>
                <c:pt idx="367">
                  <c:v>0.70893322152747795</c:v>
                </c:pt>
                <c:pt idx="368">
                  <c:v>0.70936016179067884</c:v>
                </c:pt>
                <c:pt idx="369">
                  <c:v>0.70940221722001107</c:v>
                </c:pt>
                <c:pt idx="370">
                  <c:v>0.70837143178994799</c:v>
                </c:pt>
                <c:pt idx="371">
                  <c:v>0.70872026798717114</c:v>
                </c:pt>
                <c:pt idx="372">
                  <c:v>0.708882624868167</c:v>
                </c:pt>
                <c:pt idx="373">
                  <c:v>0.70865127106975212</c:v>
                </c:pt>
                <c:pt idx="374">
                  <c:v>0.70997263986017811</c:v>
                </c:pt>
                <c:pt idx="375">
                  <c:v>0.70882222482105894</c:v>
                </c:pt>
                <c:pt idx="376">
                  <c:v>0.70922721215615214</c:v>
                </c:pt>
                <c:pt idx="377">
                  <c:v>0.70951952442003496</c:v>
                </c:pt>
                <c:pt idx="378">
                  <c:v>0.70831246960850403</c:v>
                </c:pt>
                <c:pt idx="379">
                  <c:v>0.70850257026904984</c:v>
                </c:pt>
                <c:pt idx="380">
                  <c:v>0.70890196371542702</c:v>
                </c:pt>
                <c:pt idx="381">
                  <c:v>0.70917109240090515</c:v>
                </c:pt>
                <c:pt idx="382">
                  <c:v>0.70762701571502207</c:v>
                </c:pt>
                <c:pt idx="383">
                  <c:v>0.70913921110429512</c:v>
                </c:pt>
                <c:pt idx="384">
                  <c:v>0.70850447578569298</c:v>
                </c:pt>
                <c:pt idx="385">
                  <c:v>0.70907216625784197</c:v>
                </c:pt>
                <c:pt idx="386">
                  <c:v>0.70950567938686404</c:v>
                </c:pt>
                <c:pt idx="387">
                  <c:v>0.70873016774761588</c:v>
                </c:pt>
                <c:pt idx="388">
                  <c:v>0.70940359850020984</c:v>
                </c:pt>
                <c:pt idx="389">
                  <c:v>0.70910177632886207</c:v>
                </c:pt>
                <c:pt idx="390">
                  <c:v>0.7091891506365251</c:v>
                </c:pt>
                <c:pt idx="391">
                  <c:v>0.70906926201231502</c:v>
                </c:pt>
                <c:pt idx="392">
                  <c:v>0.70895957191954495</c:v>
                </c:pt>
                <c:pt idx="393">
                  <c:v>0.70753414659803804</c:v>
                </c:pt>
                <c:pt idx="394">
                  <c:v>0.70864708111462404</c:v>
                </c:pt>
                <c:pt idx="395">
                  <c:v>0.70977297466675204</c:v>
                </c:pt>
                <c:pt idx="396">
                  <c:v>0.70932052218223596</c:v>
                </c:pt>
                <c:pt idx="397">
                  <c:v>0.70785271030392405</c:v>
                </c:pt>
                <c:pt idx="398">
                  <c:v>0.70886667465237907</c:v>
                </c:pt>
                <c:pt idx="399">
                  <c:v>0.708931244775723</c:v>
                </c:pt>
                <c:pt idx="400">
                  <c:v>0.70875838003654001</c:v>
                </c:pt>
                <c:pt idx="401">
                  <c:v>0.70790962853598016</c:v>
                </c:pt>
                <c:pt idx="402">
                  <c:v>0.70779085887280213</c:v>
                </c:pt>
                <c:pt idx="403">
                  <c:v>0.70809463000991812</c:v>
                </c:pt>
                <c:pt idx="404">
                  <c:v>0.70918847338705304</c:v>
                </c:pt>
                <c:pt idx="405">
                  <c:v>0.70925402912997104</c:v>
                </c:pt>
                <c:pt idx="406">
                  <c:v>0.70907347467612414</c:v>
                </c:pt>
                <c:pt idx="407">
                  <c:v>0.70929123431537922</c:v>
                </c:pt>
                <c:pt idx="408">
                  <c:v>0.70838731087221185</c:v>
                </c:pt>
                <c:pt idx="409">
                  <c:v>0.70712138007715897</c:v>
                </c:pt>
                <c:pt idx="410">
                  <c:v>0.70725511404485109</c:v>
                </c:pt>
                <c:pt idx="411">
                  <c:v>0.70629334321897308</c:v>
                </c:pt>
                <c:pt idx="412">
                  <c:v>0.70803558111689702</c:v>
                </c:pt>
                <c:pt idx="413">
                  <c:v>0.70946206383648192</c:v>
                </c:pt>
                <c:pt idx="414">
                  <c:v>0.71138763798736293</c:v>
                </c:pt>
                <c:pt idx="415">
                  <c:v>0.70883332758957718</c:v>
                </c:pt>
                <c:pt idx="416">
                  <c:v>0.70951164791973798</c:v>
                </c:pt>
                <c:pt idx="417">
                  <c:v>0.70888304574044192</c:v>
                </c:pt>
                <c:pt idx="418">
                  <c:v>0.70872164123364811</c:v>
                </c:pt>
                <c:pt idx="419">
                  <c:v>0.70803495697434105</c:v>
                </c:pt>
                <c:pt idx="420">
                  <c:v>0.70867032516275597</c:v>
                </c:pt>
                <c:pt idx="421">
                  <c:v>0.70793867005134403</c:v>
                </c:pt>
                <c:pt idx="422">
                  <c:v>0.70842019044002602</c:v>
                </c:pt>
                <c:pt idx="423">
                  <c:v>0.70805114962382709</c:v>
                </c:pt>
                <c:pt idx="424">
                  <c:v>0.70699108275434708</c:v>
                </c:pt>
                <c:pt idx="425">
                  <c:v>0.70556703224569917</c:v>
                </c:pt>
                <c:pt idx="426">
                  <c:v>0.70624143566767816</c:v>
                </c:pt>
                <c:pt idx="427">
                  <c:v>0.70583257115129794</c:v>
                </c:pt>
                <c:pt idx="428">
                  <c:v>0.70501306207009307</c:v>
                </c:pt>
                <c:pt idx="429">
                  <c:v>0.70459094996367699</c:v>
                </c:pt>
                <c:pt idx="430">
                  <c:v>0.70515154168524696</c:v>
                </c:pt>
                <c:pt idx="431">
                  <c:v>0.70505200962827907</c:v>
                </c:pt>
                <c:pt idx="432">
                  <c:v>0.70385510575626986</c:v>
                </c:pt>
                <c:pt idx="433">
                  <c:v>0.70633928912130084</c:v>
                </c:pt>
                <c:pt idx="434">
                  <c:v>0.70528497012350111</c:v>
                </c:pt>
                <c:pt idx="435">
                  <c:v>0.70460389985444605</c:v>
                </c:pt>
                <c:pt idx="436">
                  <c:v>0.7056342063838642</c:v>
                </c:pt>
                <c:pt idx="437">
                  <c:v>0.70453637709239192</c:v>
                </c:pt>
                <c:pt idx="438">
                  <c:v>0.70391587791093302</c:v>
                </c:pt>
                <c:pt idx="439">
                  <c:v>0.70488990262663309</c:v>
                </c:pt>
                <c:pt idx="440">
                  <c:v>0.70297041629904422</c:v>
                </c:pt>
                <c:pt idx="441">
                  <c:v>0.70453572430780598</c:v>
                </c:pt>
                <c:pt idx="442">
                  <c:v>0.70390819111960901</c:v>
                </c:pt>
                <c:pt idx="443">
                  <c:v>0.70548403166644402</c:v>
                </c:pt>
                <c:pt idx="444">
                  <c:v>0.70445815456736094</c:v>
                </c:pt>
                <c:pt idx="445">
                  <c:v>0.70517485305306715</c:v>
                </c:pt>
                <c:pt idx="446">
                  <c:v>0.70449096791607801</c:v>
                </c:pt>
                <c:pt idx="447">
                  <c:v>0.70486905852583315</c:v>
                </c:pt>
                <c:pt idx="448">
                  <c:v>0.70318884558936801</c:v>
                </c:pt>
                <c:pt idx="449">
                  <c:v>0.70352407804975403</c:v>
                </c:pt>
                <c:pt idx="450">
                  <c:v>0.70484894300962808</c:v>
                </c:pt>
                <c:pt idx="451">
                  <c:v>0.70230394859710799</c:v>
                </c:pt>
                <c:pt idx="452">
                  <c:v>0.70337650240675598</c:v>
                </c:pt>
                <c:pt idx="453">
                  <c:v>0.70495150062711109</c:v>
                </c:pt>
                <c:pt idx="454">
                  <c:v>0.70406806550258305</c:v>
                </c:pt>
                <c:pt idx="455">
                  <c:v>0.70321190641082709</c:v>
                </c:pt>
                <c:pt idx="456">
                  <c:v>0.70378234458289901</c:v>
                </c:pt>
                <c:pt idx="457">
                  <c:v>0.70507308877872599</c:v>
                </c:pt>
                <c:pt idx="458">
                  <c:v>0.70147586349732405</c:v>
                </c:pt>
                <c:pt idx="459">
                  <c:v>0.70285891878582807</c:v>
                </c:pt>
                <c:pt idx="460">
                  <c:v>0.70634007112945107</c:v>
                </c:pt>
                <c:pt idx="461">
                  <c:v>0.70476016645912809</c:v>
                </c:pt>
                <c:pt idx="462">
                  <c:v>0.70457016271166473</c:v>
                </c:pt>
                <c:pt idx="463">
                  <c:v>0.70382083539152906</c:v>
                </c:pt>
                <c:pt idx="464">
                  <c:v>0.70402764698572995</c:v>
                </c:pt>
                <c:pt idx="465">
                  <c:v>0.70425751126186997</c:v>
                </c:pt>
                <c:pt idx="466">
                  <c:v>0.70504200025265884</c:v>
                </c:pt>
                <c:pt idx="467">
                  <c:v>0.70526757235126392</c:v>
                </c:pt>
                <c:pt idx="468">
                  <c:v>0.70440952050288308</c:v>
                </c:pt>
                <c:pt idx="469">
                  <c:v>0.70482248048652207</c:v>
                </c:pt>
                <c:pt idx="470">
                  <c:v>0.70262211000583707</c:v>
                </c:pt>
                <c:pt idx="471">
                  <c:v>0.70422658797817195</c:v>
                </c:pt>
                <c:pt idx="472">
                  <c:v>0.70467529968440623</c:v>
                </c:pt>
                <c:pt idx="473">
                  <c:v>0.70516123585961199</c:v>
                </c:pt>
                <c:pt idx="474">
                  <c:v>0.70334899017394303</c:v>
                </c:pt>
                <c:pt idx="475">
                  <c:v>0.70366407469576109</c:v>
                </c:pt>
                <c:pt idx="476">
                  <c:v>0.70377736642191902</c:v>
                </c:pt>
                <c:pt idx="477">
                  <c:v>0.7034467782894791</c:v>
                </c:pt>
                <c:pt idx="478">
                  <c:v>0.70481390098422791</c:v>
                </c:pt>
                <c:pt idx="479">
                  <c:v>0.70451965832594099</c:v>
                </c:pt>
                <c:pt idx="480">
                  <c:v>0.7036200368945843</c:v>
                </c:pt>
                <c:pt idx="481">
                  <c:v>0.70469803145974519</c:v>
                </c:pt>
                <c:pt idx="482">
                  <c:v>0.70353020761453511</c:v>
                </c:pt>
                <c:pt idx="483">
                  <c:v>0.70374225106860511</c:v>
                </c:pt>
                <c:pt idx="484">
                  <c:v>0.70428081221561911</c:v>
                </c:pt>
                <c:pt idx="485">
                  <c:v>0.70376089368780814</c:v>
                </c:pt>
                <c:pt idx="486">
                  <c:v>0.70463078637496002</c:v>
                </c:pt>
                <c:pt idx="487">
                  <c:v>0.70569081921241816</c:v>
                </c:pt>
                <c:pt idx="488">
                  <c:v>0.70447504892670698</c:v>
                </c:pt>
                <c:pt idx="489">
                  <c:v>0.70307904374576102</c:v>
                </c:pt>
                <c:pt idx="490">
                  <c:v>0.70482359994364896</c:v>
                </c:pt>
                <c:pt idx="491">
                  <c:v>0.70495282053087815</c:v>
                </c:pt>
                <c:pt idx="492">
                  <c:v>0.70354374381734985</c:v>
                </c:pt>
                <c:pt idx="493">
                  <c:v>0.70271341812504395</c:v>
                </c:pt>
                <c:pt idx="494">
                  <c:v>0.70358019190513388</c:v>
                </c:pt>
                <c:pt idx="495">
                  <c:v>0.70099048864804814</c:v>
                </c:pt>
                <c:pt idx="496">
                  <c:v>0.70373012386775591</c:v>
                </c:pt>
                <c:pt idx="497">
                  <c:v>0.70559986869632907</c:v>
                </c:pt>
                <c:pt idx="498">
                  <c:v>0.70533246901902891</c:v>
                </c:pt>
                <c:pt idx="499">
                  <c:v>0.70460331526416109</c:v>
                </c:pt>
                <c:pt idx="500">
                  <c:v>0.703458074941543</c:v>
                </c:pt>
                <c:pt idx="501">
                  <c:v>0.70575128116525998</c:v>
                </c:pt>
                <c:pt idx="502">
                  <c:v>0.70480197629769714</c:v>
                </c:pt>
                <c:pt idx="503">
                  <c:v>0.70415109680446508</c:v>
                </c:pt>
                <c:pt idx="504">
                  <c:v>0.70314888682124099</c:v>
                </c:pt>
                <c:pt idx="505">
                  <c:v>0.7025434112424741</c:v>
                </c:pt>
                <c:pt idx="506">
                  <c:v>0.70386200284141398</c:v>
                </c:pt>
                <c:pt idx="507">
                  <c:v>0.70409523424135811</c:v>
                </c:pt>
                <c:pt idx="508">
                  <c:v>0.70309108619470306</c:v>
                </c:pt>
                <c:pt idx="509">
                  <c:v>0.70502453189105396</c:v>
                </c:pt>
                <c:pt idx="510">
                  <c:v>0.70316996270903098</c:v>
                </c:pt>
                <c:pt idx="511">
                  <c:v>0.70256829061132597</c:v>
                </c:pt>
                <c:pt idx="512">
                  <c:v>0.70580211809166493</c:v>
                </c:pt>
                <c:pt idx="513">
                  <c:v>0.70368272930088105</c:v>
                </c:pt>
                <c:pt idx="514">
                  <c:v>0.70271875054831112</c:v>
                </c:pt>
                <c:pt idx="515">
                  <c:v>0.70250868510784392</c:v>
                </c:pt>
                <c:pt idx="516">
                  <c:v>0.70193829768167715</c:v>
                </c:pt>
                <c:pt idx="517">
                  <c:v>0.70274469181895305</c:v>
                </c:pt>
                <c:pt idx="518">
                  <c:v>0.70336237602918195</c:v>
                </c:pt>
                <c:pt idx="519">
                  <c:v>0.70480986508456112</c:v>
                </c:pt>
                <c:pt idx="520">
                  <c:v>0.70379433529161495</c:v>
                </c:pt>
                <c:pt idx="521">
                  <c:v>0.70347582708094403</c:v>
                </c:pt>
                <c:pt idx="522">
                  <c:v>0.70379516624495708</c:v>
                </c:pt>
                <c:pt idx="523">
                  <c:v>0.70459750243959518</c:v>
                </c:pt>
                <c:pt idx="524">
                  <c:v>0.70275224416833004</c:v>
                </c:pt>
                <c:pt idx="525">
                  <c:v>0.70355729397639699</c:v>
                </c:pt>
                <c:pt idx="526">
                  <c:v>0.704152536055069</c:v>
                </c:pt>
                <c:pt idx="527">
                  <c:v>0.7046055599934461</c:v>
                </c:pt>
                <c:pt idx="528">
                  <c:v>0.70509410735930012</c:v>
                </c:pt>
                <c:pt idx="529">
                  <c:v>0.70443665925464694</c:v>
                </c:pt>
                <c:pt idx="530">
                  <c:v>0.70407672160695789</c:v>
                </c:pt>
                <c:pt idx="531">
                  <c:v>0.70444531838132207</c:v>
                </c:pt>
                <c:pt idx="532">
                  <c:v>0.70393784155794492</c:v>
                </c:pt>
                <c:pt idx="533">
                  <c:v>0.70498757839078707</c:v>
                </c:pt>
                <c:pt idx="534">
                  <c:v>0.70335345938311611</c:v>
                </c:pt>
                <c:pt idx="535">
                  <c:v>0.70404648978761586</c:v>
                </c:pt>
                <c:pt idx="536">
                  <c:v>0.70470267846493795</c:v>
                </c:pt>
                <c:pt idx="537">
                  <c:v>0.70328766080361593</c:v>
                </c:pt>
                <c:pt idx="538">
                  <c:v>0.70349334434632593</c:v>
                </c:pt>
                <c:pt idx="539">
                  <c:v>0.70335605966745596</c:v>
                </c:pt>
                <c:pt idx="540">
                  <c:v>0.70496750085402093</c:v>
                </c:pt>
                <c:pt idx="541">
                  <c:v>0.70392361432559125</c:v>
                </c:pt>
                <c:pt idx="542">
                  <c:v>0.70293023061779913</c:v>
                </c:pt>
                <c:pt idx="543">
                  <c:v>0.70323605412076984</c:v>
                </c:pt>
                <c:pt idx="544">
                  <c:v>0.70308753378146394</c:v>
                </c:pt>
                <c:pt idx="545">
                  <c:v>0.70395103051084218</c:v>
                </c:pt>
                <c:pt idx="546">
                  <c:v>0.70455617255342007</c:v>
                </c:pt>
                <c:pt idx="547">
                  <c:v>0.70339133626771511</c:v>
                </c:pt>
                <c:pt idx="548">
                  <c:v>0.70286184614927116</c:v>
                </c:pt>
                <c:pt idx="549">
                  <c:v>0.70354228867443802</c:v>
                </c:pt>
                <c:pt idx="550">
                  <c:v>0.70326000716332704</c:v>
                </c:pt>
                <c:pt idx="551">
                  <c:v>0.70390142245513421</c:v>
                </c:pt>
                <c:pt idx="552">
                  <c:v>0.70492733745132308</c:v>
                </c:pt>
                <c:pt idx="553">
                  <c:v>0.70579795816950019</c:v>
                </c:pt>
                <c:pt idx="554">
                  <c:v>0.70374870190543803</c:v>
                </c:pt>
                <c:pt idx="555">
                  <c:v>0.70441431845608904</c:v>
                </c:pt>
                <c:pt idx="556">
                  <c:v>0.70345671040743596</c:v>
                </c:pt>
                <c:pt idx="557">
                  <c:v>0.70366213931384902</c:v>
                </c:pt>
                <c:pt idx="558">
                  <c:v>0.70329103220676314</c:v>
                </c:pt>
                <c:pt idx="559">
                  <c:v>0.70311764921668296</c:v>
                </c:pt>
                <c:pt idx="560">
                  <c:v>0.70302820080265194</c:v>
                </c:pt>
                <c:pt idx="561">
                  <c:v>0.70448681804499202</c:v>
                </c:pt>
                <c:pt idx="562">
                  <c:v>0.70304857691757716</c:v>
                </c:pt>
                <c:pt idx="563">
                  <c:v>0.70337302907000399</c:v>
                </c:pt>
                <c:pt idx="564">
                  <c:v>0.70411767763993405</c:v>
                </c:pt>
                <c:pt idx="565">
                  <c:v>0.7039018975056972</c:v>
                </c:pt>
                <c:pt idx="566">
                  <c:v>0.70422721050007819</c:v>
                </c:pt>
                <c:pt idx="567">
                  <c:v>0.70277275975569298</c:v>
                </c:pt>
                <c:pt idx="568">
                  <c:v>0.70294427088747613</c:v>
                </c:pt>
                <c:pt idx="569">
                  <c:v>0.70241763994308704</c:v>
                </c:pt>
                <c:pt idx="570">
                  <c:v>0.70306281774560497</c:v>
                </c:pt>
                <c:pt idx="571">
                  <c:v>0.70370578579693888</c:v>
                </c:pt>
                <c:pt idx="572">
                  <c:v>0.704015400840445</c:v>
                </c:pt>
                <c:pt idx="573">
                  <c:v>0.70329410563519512</c:v>
                </c:pt>
                <c:pt idx="574">
                  <c:v>0.70484100277267914</c:v>
                </c:pt>
                <c:pt idx="575">
                  <c:v>0.70439143194892595</c:v>
                </c:pt>
                <c:pt idx="576">
                  <c:v>0.70504286279919315</c:v>
                </c:pt>
                <c:pt idx="577">
                  <c:v>0.70348884415325796</c:v>
                </c:pt>
                <c:pt idx="578">
                  <c:v>0.70440316032275785</c:v>
                </c:pt>
                <c:pt idx="579">
                  <c:v>0.7039183052991711</c:v>
                </c:pt>
                <c:pt idx="580">
                  <c:v>0.70321010217768798</c:v>
                </c:pt>
                <c:pt idx="581">
                  <c:v>0.70236884009531597</c:v>
                </c:pt>
                <c:pt idx="582">
                  <c:v>0.70265040394807721</c:v>
                </c:pt>
                <c:pt idx="583">
                  <c:v>0.70326817832228183</c:v>
                </c:pt>
                <c:pt idx="584">
                  <c:v>0.70411042458641604</c:v>
                </c:pt>
                <c:pt idx="585">
                  <c:v>0.70355443824986708</c:v>
                </c:pt>
                <c:pt idx="586">
                  <c:v>0.70360279506484602</c:v>
                </c:pt>
                <c:pt idx="587">
                  <c:v>0.70441138995832686</c:v>
                </c:pt>
                <c:pt idx="588">
                  <c:v>0.70362354386685499</c:v>
                </c:pt>
                <c:pt idx="589">
                  <c:v>0.70418590723505403</c:v>
                </c:pt>
                <c:pt idx="590">
                  <c:v>0.70246703723151904</c:v>
                </c:pt>
                <c:pt idx="591">
                  <c:v>0.70428990965141303</c:v>
                </c:pt>
                <c:pt idx="592">
                  <c:v>0.704063174163852</c:v>
                </c:pt>
                <c:pt idx="593">
                  <c:v>0.70405355172400397</c:v>
                </c:pt>
                <c:pt idx="594">
                  <c:v>0.70373920501674603</c:v>
                </c:pt>
                <c:pt idx="595">
                  <c:v>0.70467116005440311</c:v>
                </c:pt>
                <c:pt idx="596">
                  <c:v>0.70415735112945899</c:v>
                </c:pt>
                <c:pt idx="597">
                  <c:v>0.70299174296630507</c:v>
                </c:pt>
                <c:pt idx="598">
                  <c:v>0.70548222179657394</c:v>
                </c:pt>
                <c:pt idx="599">
                  <c:v>0.70336096962943784</c:v>
                </c:pt>
                <c:pt idx="600">
                  <c:v>0.70413932927186784</c:v>
                </c:pt>
                <c:pt idx="601">
                  <c:v>0.70354560795795684</c:v>
                </c:pt>
                <c:pt idx="602">
                  <c:v>0.70339277592552896</c:v>
                </c:pt>
                <c:pt idx="603">
                  <c:v>0.70334975960134904</c:v>
                </c:pt>
                <c:pt idx="604">
                  <c:v>0.70368716270499099</c:v>
                </c:pt>
                <c:pt idx="605">
                  <c:v>0.70441465753167309</c:v>
                </c:pt>
                <c:pt idx="606">
                  <c:v>0.70446750462461893</c:v>
                </c:pt>
                <c:pt idx="607">
                  <c:v>0.70369981654615332</c:v>
                </c:pt>
                <c:pt idx="608">
                  <c:v>0.70321715256294792</c:v>
                </c:pt>
                <c:pt idx="609">
                  <c:v>0.70188043516450216</c:v>
                </c:pt>
                <c:pt idx="610">
                  <c:v>0.70367067644054127</c:v>
                </c:pt>
                <c:pt idx="611">
                  <c:v>0.70336597373695087</c:v>
                </c:pt>
                <c:pt idx="612">
                  <c:v>0.70394931358376622</c:v>
                </c:pt>
                <c:pt idx="613">
                  <c:v>0.70410110722694397</c:v>
                </c:pt>
                <c:pt idx="614">
                  <c:v>0.70334625803495099</c:v>
                </c:pt>
                <c:pt idx="615">
                  <c:v>0.7037423314454031</c:v>
                </c:pt>
                <c:pt idx="616">
                  <c:v>0.703471897705364</c:v>
                </c:pt>
                <c:pt idx="617">
                  <c:v>0.70428690158000684</c:v>
                </c:pt>
                <c:pt idx="618">
                  <c:v>0.70442340599127484</c:v>
                </c:pt>
                <c:pt idx="619">
                  <c:v>0.70422697993095773</c:v>
                </c:pt>
                <c:pt idx="620">
                  <c:v>0.70387333021208209</c:v>
                </c:pt>
                <c:pt idx="621">
                  <c:v>0.70346858002414892</c:v>
                </c:pt>
                <c:pt idx="622">
                  <c:v>0.70364380376915914</c:v>
                </c:pt>
                <c:pt idx="623">
                  <c:v>0.70410318798731786</c:v>
                </c:pt>
                <c:pt idx="624">
                  <c:v>0.70425852877301198</c:v>
                </c:pt>
                <c:pt idx="625">
                  <c:v>0.70339295828247494</c:v>
                </c:pt>
                <c:pt idx="626">
                  <c:v>0.70543469857520202</c:v>
                </c:pt>
                <c:pt idx="627">
                  <c:v>0.70553223713984303</c:v>
                </c:pt>
                <c:pt idx="628">
                  <c:v>0.7040272901833301</c:v>
                </c:pt>
                <c:pt idx="629">
                  <c:v>0.70345485415704301</c:v>
                </c:pt>
                <c:pt idx="630">
                  <c:v>0.70475284609865507</c:v>
                </c:pt>
                <c:pt idx="631">
                  <c:v>0.70272639030218109</c:v>
                </c:pt>
                <c:pt idx="632">
                  <c:v>0.703349955822829</c:v>
                </c:pt>
                <c:pt idx="633">
                  <c:v>0.70390935132051913</c:v>
                </c:pt>
                <c:pt idx="634">
                  <c:v>0.70396495072469201</c:v>
                </c:pt>
                <c:pt idx="635">
                  <c:v>0.70292738335133398</c:v>
                </c:pt>
                <c:pt idx="636">
                  <c:v>0.7031173897053058</c:v>
                </c:pt>
                <c:pt idx="637">
                  <c:v>0.70228134345098203</c:v>
                </c:pt>
                <c:pt idx="638">
                  <c:v>0.70380542857726103</c:v>
                </c:pt>
                <c:pt idx="639">
                  <c:v>0.70469392699393707</c:v>
                </c:pt>
                <c:pt idx="640">
                  <c:v>0.70471365494171601</c:v>
                </c:pt>
                <c:pt idx="641">
                  <c:v>0.70536562433644701</c:v>
                </c:pt>
                <c:pt idx="642">
                  <c:v>0.70396120378310312</c:v>
                </c:pt>
                <c:pt idx="643">
                  <c:v>0.7035553490228349</c:v>
                </c:pt>
                <c:pt idx="644">
                  <c:v>0.70305561193872212</c:v>
                </c:pt>
                <c:pt idx="645">
                  <c:v>0.70299728570646491</c:v>
                </c:pt>
                <c:pt idx="646">
                  <c:v>0.7028623415540689</c:v>
                </c:pt>
                <c:pt idx="647">
                  <c:v>0.70401664372431694</c:v>
                </c:pt>
                <c:pt idx="648">
                  <c:v>0.70303265074249899</c:v>
                </c:pt>
                <c:pt idx="649">
                  <c:v>0.70409164895861209</c:v>
                </c:pt>
                <c:pt idx="650">
                  <c:v>0.70362357945417719</c:v>
                </c:pt>
                <c:pt idx="651">
                  <c:v>0.70272875976457316</c:v>
                </c:pt>
                <c:pt idx="652">
                  <c:v>0.70411121976471502</c:v>
                </c:pt>
                <c:pt idx="653">
                  <c:v>0.70447626959196685</c:v>
                </c:pt>
                <c:pt idx="654">
                  <c:v>0.70303859482282394</c:v>
                </c:pt>
                <c:pt idx="655">
                  <c:v>0.70433849696525996</c:v>
                </c:pt>
                <c:pt idx="656">
                  <c:v>0.70443202934163973</c:v>
                </c:pt>
                <c:pt idx="657">
                  <c:v>0.70376606134109798</c:v>
                </c:pt>
                <c:pt idx="658">
                  <c:v>0.70408698253742297</c:v>
                </c:pt>
                <c:pt idx="659">
                  <c:v>0.70404340780542907</c:v>
                </c:pt>
                <c:pt idx="660">
                  <c:v>0.70354112296957616</c:v>
                </c:pt>
                <c:pt idx="661">
                  <c:v>0.70274657335210211</c:v>
                </c:pt>
                <c:pt idx="662">
                  <c:v>0.70389693777946105</c:v>
                </c:pt>
                <c:pt idx="663">
                  <c:v>0.70535165475342809</c:v>
                </c:pt>
                <c:pt idx="664">
                  <c:v>0.70515094339172801</c:v>
                </c:pt>
                <c:pt idx="665">
                  <c:v>0.70415354009659203</c:v>
                </c:pt>
                <c:pt idx="666">
                  <c:v>0.70376617236348016</c:v>
                </c:pt>
                <c:pt idx="667">
                  <c:v>0.70328175316769104</c:v>
                </c:pt>
                <c:pt idx="668">
                  <c:v>0.70344440330479518</c:v>
                </c:pt>
                <c:pt idx="669">
                  <c:v>0.70261832244712408</c:v>
                </c:pt>
                <c:pt idx="670">
                  <c:v>0.70368289982978505</c:v>
                </c:pt>
                <c:pt idx="671">
                  <c:v>0.70347902699060205</c:v>
                </c:pt>
                <c:pt idx="672">
                  <c:v>0.70389948224111321</c:v>
                </c:pt>
                <c:pt idx="673">
                  <c:v>0.70389590827908721</c:v>
                </c:pt>
                <c:pt idx="674">
                  <c:v>0.70313577743423605</c:v>
                </c:pt>
                <c:pt idx="675">
                  <c:v>0.70258356935313293</c:v>
                </c:pt>
                <c:pt idx="676">
                  <c:v>0.70342437493240084</c:v>
                </c:pt>
                <c:pt idx="677">
                  <c:v>0.70424919801262897</c:v>
                </c:pt>
                <c:pt idx="678">
                  <c:v>0.70360043684791007</c:v>
                </c:pt>
                <c:pt idx="679">
                  <c:v>0.70362735514167807</c:v>
                </c:pt>
                <c:pt idx="680">
                  <c:v>0.70485793974055599</c:v>
                </c:pt>
                <c:pt idx="681">
                  <c:v>0.70458828025664288</c:v>
                </c:pt>
                <c:pt idx="682">
                  <c:v>0.70445408958322497</c:v>
                </c:pt>
                <c:pt idx="683">
                  <c:v>0.7030428305266091</c:v>
                </c:pt>
                <c:pt idx="684">
                  <c:v>0.70366176713628503</c:v>
                </c:pt>
                <c:pt idx="685">
                  <c:v>0.70446852255228998</c:v>
                </c:pt>
                <c:pt idx="686">
                  <c:v>0.70358489624840315</c:v>
                </c:pt>
                <c:pt idx="687">
                  <c:v>0.70197428907856807</c:v>
                </c:pt>
                <c:pt idx="688">
                  <c:v>0.70303211681991296</c:v>
                </c:pt>
                <c:pt idx="689">
                  <c:v>0.70372101473345916</c:v>
                </c:pt>
                <c:pt idx="690">
                  <c:v>0.703587990388167</c:v>
                </c:pt>
                <c:pt idx="691">
                  <c:v>0.70539238588207387</c:v>
                </c:pt>
                <c:pt idx="692">
                  <c:v>0.70325630941802597</c:v>
                </c:pt>
                <c:pt idx="693">
                  <c:v>0.70311701667348125</c:v>
                </c:pt>
                <c:pt idx="694">
                  <c:v>0.70503991932105703</c:v>
                </c:pt>
                <c:pt idx="695">
                  <c:v>0.70418771661593504</c:v>
                </c:pt>
                <c:pt idx="696">
                  <c:v>0.70321493321403905</c:v>
                </c:pt>
                <c:pt idx="697">
                  <c:v>0.70396462813578908</c:v>
                </c:pt>
                <c:pt idx="698">
                  <c:v>0.70364153349084324</c:v>
                </c:pt>
                <c:pt idx="699">
                  <c:v>0.70397317183337005</c:v>
                </c:pt>
                <c:pt idx="700">
                  <c:v>0.70354408077418107</c:v>
                </c:pt>
                <c:pt idx="701">
                  <c:v>0.70426195682390402</c:v>
                </c:pt>
                <c:pt idx="702">
                  <c:v>0.70347679947318809</c:v>
                </c:pt>
                <c:pt idx="703">
                  <c:v>0.70372612205275897</c:v>
                </c:pt>
                <c:pt idx="704">
                  <c:v>0.70493403957030609</c:v>
                </c:pt>
                <c:pt idx="705">
                  <c:v>0.70402685678948118</c:v>
                </c:pt>
                <c:pt idx="706">
                  <c:v>0.70427960369382725</c:v>
                </c:pt>
                <c:pt idx="707">
                  <c:v>0.7045280361925822</c:v>
                </c:pt>
                <c:pt idx="708">
                  <c:v>0.70546717450019403</c:v>
                </c:pt>
                <c:pt idx="709">
                  <c:v>0.70542879919994594</c:v>
                </c:pt>
                <c:pt idx="710">
                  <c:v>0.70512090609071709</c:v>
                </c:pt>
                <c:pt idx="711">
                  <c:v>0.70470936298190801</c:v>
                </c:pt>
                <c:pt idx="712">
                  <c:v>0.70454838201615499</c:v>
                </c:pt>
                <c:pt idx="713">
                  <c:v>0.70432666234320795</c:v>
                </c:pt>
                <c:pt idx="714">
                  <c:v>0.70552436407222885</c:v>
                </c:pt>
                <c:pt idx="715">
                  <c:v>0.70610969585583017</c:v>
                </c:pt>
                <c:pt idx="716">
                  <c:v>0.70670754250610512</c:v>
                </c:pt>
                <c:pt idx="717">
                  <c:v>0.70563398147511702</c:v>
                </c:pt>
                <c:pt idx="718">
                  <c:v>0.70393544218576909</c:v>
                </c:pt>
                <c:pt idx="719">
                  <c:v>0.70441178039193386</c:v>
                </c:pt>
                <c:pt idx="720">
                  <c:v>0.70482346416209907</c:v>
                </c:pt>
                <c:pt idx="721">
                  <c:v>0.70472007257229519</c:v>
                </c:pt>
                <c:pt idx="722">
                  <c:v>0.70562182604575119</c:v>
                </c:pt>
                <c:pt idx="723">
                  <c:v>0.70578629413723692</c:v>
                </c:pt>
                <c:pt idx="724">
                  <c:v>0.70512634840341404</c:v>
                </c:pt>
                <c:pt idx="725">
                  <c:v>0.70644940467850426</c:v>
                </c:pt>
                <c:pt idx="726">
                  <c:v>0.70574077726617523</c:v>
                </c:pt>
                <c:pt idx="727">
                  <c:v>0.70451848293048103</c:v>
                </c:pt>
                <c:pt idx="728">
                  <c:v>0.70321669486956684</c:v>
                </c:pt>
                <c:pt idx="729">
                  <c:v>0.70417905263858338</c:v>
                </c:pt>
                <c:pt idx="730">
                  <c:v>0.70434158281051595</c:v>
                </c:pt>
                <c:pt idx="731">
                  <c:v>0.7045446949743791</c:v>
                </c:pt>
                <c:pt idx="732">
                  <c:v>0.70447616928610191</c:v>
                </c:pt>
                <c:pt idx="733">
                  <c:v>0.70613288114864692</c:v>
                </c:pt>
                <c:pt idx="734">
                  <c:v>0.70632551110431807</c:v>
                </c:pt>
                <c:pt idx="735">
                  <c:v>0.70559878970362089</c:v>
                </c:pt>
                <c:pt idx="736">
                  <c:v>0.70571518954491597</c:v>
                </c:pt>
                <c:pt idx="737">
                  <c:v>0.70535044395120494</c:v>
                </c:pt>
                <c:pt idx="738">
                  <c:v>0.70539650026050504</c:v>
                </c:pt>
                <c:pt idx="739">
                  <c:v>0.70517485442668815</c:v>
                </c:pt>
                <c:pt idx="740">
                  <c:v>0.70494743313980024</c:v>
                </c:pt>
                <c:pt idx="741">
                  <c:v>0.70514492125448414</c:v>
                </c:pt>
                <c:pt idx="742">
                  <c:v>0.70443115790757205</c:v>
                </c:pt>
                <c:pt idx="743">
                  <c:v>0.7044998021803982</c:v>
                </c:pt>
                <c:pt idx="744">
                  <c:v>0.70412196828044304</c:v>
                </c:pt>
                <c:pt idx="745">
                  <c:v>0.70549792305850312</c:v>
                </c:pt>
                <c:pt idx="746">
                  <c:v>0.70656270048275982</c:v>
                </c:pt>
                <c:pt idx="747">
                  <c:v>0.70602678963144694</c:v>
                </c:pt>
                <c:pt idx="748">
                  <c:v>0.70715200441611303</c:v>
                </c:pt>
                <c:pt idx="749">
                  <c:v>0.70700273183960394</c:v>
                </c:pt>
                <c:pt idx="750">
                  <c:v>0.70574998063763705</c:v>
                </c:pt>
                <c:pt idx="751">
                  <c:v>0.70737587247358336</c:v>
                </c:pt>
                <c:pt idx="752">
                  <c:v>0.70573778341146598</c:v>
                </c:pt>
                <c:pt idx="753">
                  <c:v>0.70602394822336201</c:v>
                </c:pt>
                <c:pt idx="754">
                  <c:v>0.70337292376770388</c:v>
                </c:pt>
                <c:pt idx="755">
                  <c:v>0.70664022140388727</c:v>
                </c:pt>
                <c:pt idx="756">
                  <c:v>0.7066155783794561</c:v>
                </c:pt>
                <c:pt idx="757">
                  <c:v>0.70654419059517515</c:v>
                </c:pt>
                <c:pt idx="758">
                  <c:v>0.70695395851764897</c:v>
                </c:pt>
                <c:pt idx="759">
                  <c:v>0.70678175862596504</c:v>
                </c:pt>
                <c:pt idx="760">
                  <c:v>0.70520827209565007</c:v>
                </c:pt>
                <c:pt idx="761">
                  <c:v>0.70480505840886021</c:v>
                </c:pt>
                <c:pt idx="762">
                  <c:v>0.70621914042519307</c:v>
                </c:pt>
                <c:pt idx="763">
                  <c:v>0.70634256612747204</c:v>
                </c:pt>
                <c:pt idx="764">
                  <c:v>0.70551744592324372</c:v>
                </c:pt>
                <c:pt idx="765">
                  <c:v>0.70684248134941607</c:v>
                </c:pt>
                <c:pt idx="766">
                  <c:v>0.70731556264116802</c:v>
                </c:pt>
                <c:pt idx="767">
                  <c:v>0.70624742831751008</c:v>
                </c:pt>
                <c:pt idx="768">
                  <c:v>0.70624463472422705</c:v>
                </c:pt>
                <c:pt idx="769">
                  <c:v>0.70761922116516707</c:v>
                </c:pt>
                <c:pt idx="770">
                  <c:v>0.70578474335765984</c:v>
                </c:pt>
                <c:pt idx="771">
                  <c:v>0.70667839025553414</c:v>
                </c:pt>
                <c:pt idx="772">
                  <c:v>0.70543623625862395</c:v>
                </c:pt>
                <c:pt idx="773">
                  <c:v>0.70642718691309003</c:v>
                </c:pt>
                <c:pt idx="774">
                  <c:v>0.70466431966799903</c:v>
                </c:pt>
                <c:pt idx="775">
                  <c:v>0.70749422038518828</c:v>
                </c:pt>
                <c:pt idx="776">
                  <c:v>0.70756570240574301</c:v>
                </c:pt>
                <c:pt idx="777">
                  <c:v>0.70614485231616619</c:v>
                </c:pt>
                <c:pt idx="778">
                  <c:v>0.70672447963368223</c:v>
                </c:pt>
                <c:pt idx="779">
                  <c:v>0.70705749992057709</c:v>
                </c:pt>
                <c:pt idx="780">
                  <c:v>0.70720799508171184</c:v>
                </c:pt>
                <c:pt idx="781">
                  <c:v>0.70682250545846304</c:v>
                </c:pt>
                <c:pt idx="782">
                  <c:v>0.70712389667366116</c:v>
                </c:pt>
                <c:pt idx="783">
                  <c:v>0.70728557183840501</c:v>
                </c:pt>
                <c:pt idx="784">
                  <c:v>0.70744533301041113</c:v>
                </c:pt>
                <c:pt idx="785">
                  <c:v>0.70714418989009398</c:v>
                </c:pt>
                <c:pt idx="786">
                  <c:v>0.70700272937151198</c:v>
                </c:pt>
                <c:pt idx="787">
                  <c:v>0.70638321669496307</c:v>
                </c:pt>
                <c:pt idx="788">
                  <c:v>0.70616185564577216</c:v>
                </c:pt>
                <c:pt idx="789">
                  <c:v>0.70570494072380807</c:v>
                </c:pt>
                <c:pt idx="790">
                  <c:v>0.70694535430542216</c:v>
                </c:pt>
                <c:pt idx="791">
                  <c:v>0.70365959525703403</c:v>
                </c:pt>
                <c:pt idx="792">
                  <c:v>0.70535551059209911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</c:ser>
        <c:ser>
          <c:idx val="1"/>
          <c:order val="2"/>
          <c:tx>
            <c:v>+ Std Error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'09NFNM17'!$B$32:$B$1031</c:f>
              <c:numCache>
                <c:formatCode>0.00</c:formatCode>
                <c:ptCount val="1000"/>
                <c:pt idx="0">
                  <c:v>2069.8000000000002</c:v>
                </c:pt>
                <c:pt idx="1">
                  <c:v>2067.1799999999998</c:v>
                </c:pt>
                <c:pt idx="2">
                  <c:v>2064.56</c:v>
                </c:pt>
                <c:pt idx="3">
                  <c:v>2061.94</c:v>
                </c:pt>
                <c:pt idx="4">
                  <c:v>2059.3200000000002</c:v>
                </c:pt>
                <c:pt idx="5">
                  <c:v>2056.6999999999998</c:v>
                </c:pt>
                <c:pt idx="6">
                  <c:v>2054.08</c:v>
                </c:pt>
                <c:pt idx="7">
                  <c:v>2051.46</c:v>
                </c:pt>
                <c:pt idx="8">
                  <c:v>2048.84</c:v>
                </c:pt>
                <c:pt idx="9">
                  <c:v>2046.22</c:v>
                </c:pt>
                <c:pt idx="10">
                  <c:v>2043.6</c:v>
                </c:pt>
                <c:pt idx="11">
                  <c:v>2040.98</c:v>
                </c:pt>
                <c:pt idx="12">
                  <c:v>2038.36</c:v>
                </c:pt>
                <c:pt idx="13">
                  <c:v>2035.74</c:v>
                </c:pt>
                <c:pt idx="14">
                  <c:v>2033.12</c:v>
                </c:pt>
                <c:pt idx="15">
                  <c:v>2030.5</c:v>
                </c:pt>
                <c:pt idx="16">
                  <c:v>2027.8799999999999</c:v>
                </c:pt>
                <c:pt idx="17">
                  <c:v>2025.26</c:v>
                </c:pt>
                <c:pt idx="18">
                  <c:v>2022.6399999999999</c:v>
                </c:pt>
                <c:pt idx="19">
                  <c:v>2020.02</c:v>
                </c:pt>
                <c:pt idx="20">
                  <c:v>2017.4</c:v>
                </c:pt>
                <c:pt idx="21">
                  <c:v>2014.78</c:v>
                </c:pt>
                <c:pt idx="22">
                  <c:v>2012.1599999999999</c:v>
                </c:pt>
                <c:pt idx="23">
                  <c:v>2009.54</c:v>
                </c:pt>
                <c:pt idx="24">
                  <c:v>2006.92</c:v>
                </c:pt>
                <c:pt idx="25">
                  <c:v>2004.3</c:v>
                </c:pt>
                <c:pt idx="26">
                  <c:v>2001.6799999999998</c:v>
                </c:pt>
                <c:pt idx="27">
                  <c:v>1999.06</c:v>
                </c:pt>
                <c:pt idx="28">
                  <c:v>1996.44</c:v>
                </c:pt>
                <c:pt idx="29">
                  <c:v>1993.82</c:v>
                </c:pt>
                <c:pt idx="30">
                  <c:v>1991.2</c:v>
                </c:pt>
                <c:pt idx="31">
                  <c:v>1988.58</c:v>
                </c:pt>
                <c:pt idx="32">
                  <c:v>1985.96</c:v>
                </c:pt>
                <c:pt idx="33">
                  <c:v>1983.34</c:v>
                </c:pt>
                <c:pt idx="34">
                  <c:v>1980.72</c:v>
                </c:pt>
                <c:pt idx="35">
                  <c:v>1978.1</c:v>
                </c:pt>
                <c:pt idx="36">
                  <c:v>1975.48</c:v>
                </c:pt>
                <c:pt idx="37">
                  <c:v>1972.86</c:v>
                </c:pt>
                <c:pt idx="38">
                  <c:v>1970.24</c:v>
                </c:pt>
                <c:pt idx="39">
                  <c:v>1967.62</c:v>
                </c:pt>
                <c:pt idx="40">
                  <c:v>1965</c:v>
                </c:pt>
                <c:pt idx="41">
                  <c:v>1962.3799999999999</c:v>
                </c:pt>
                <c:pt idx="42">
                  <c:v>1959.76</c:v>
                </c:pt>
                <c:pt idx="43">
                  <c:v>1957.1399999999999</c:v>
                </c:pt>
                <c:pt idx="44">
                  <c:v>1954.52</c:v>
                </c:pt>
                <c:pt idx="45">
                  <c:v>1951.9</c:v>
                </c:pt>
                <c:pt idx="46">
                  <c:v>1949.28</c:v>
                </c:pt>
                <c:pt idx="47">
                  <c:v>1946.6599999999999</c:v>
                </c:pt>
                <c:pt idx="48">
                  <c:v>1944.04</c:v>
                </c:pt>
                <c:pt idx="49">
                  <c:v>1941.42</c:v>
                </c:pt>
                <c:pt idx="50">
                  <c:v>1938.8</c:v>
                </c:pt>
                <c:pt idx="51">
                  <c:v>1936.1799999999998</c:v>
                </c:pt>
                <c:pt idx="52">
                  <c:v>1933.56</c:v>
                </c:pt>
                <c:pt idx="53">
                  <c:v>1930.94</c:v>
                </c:pt>
                <c:pt idx="54">
                  <c:v>1928.32</c:v>
                </c:pt>
                <c:pt idx="55">
                  <c:v>1925.7</c:v>
                </c:pt>
                <c:pt idx="56">
                  <c:v>1923.08</c:v>
                </c:pt>
                <c:pt idx="57">
                  <c:v>1920.46</c:v>
                </c:pt>
                <c:pt idx="58">
                  <c:v>1917.84</c:v>
                </c:pt>
                <c:pt idx="59">
                  <c:v>1915.22</c:v>
                </c:pt>
                <c:pt idx="60">
                  <c:v>1912.6</c:v>
                </c:pt>
                <c:pt idx="61">
                  <c:v>1909.98</c:v>
                </c:pt>
                <c:pt idx="62">
                  <c:v>1907.36</c:v>
                </c:pt>
                <c:pt idx="63">
                  <c:v>1904.74</c:v>
                </c:pt>
                <c:pt idx="64">
                  <c:v>1902.12</c:v>
                </c:pt>
                <c:pt idx="65">
                  <c:v>1899.5</c:v>
                </c:pt>
                <c:pt idx="66">
                  <c:v>1896.8799999999999</c:v>
                </c:pt>
                <c:pt idx="67">
                  <c:v>1894.26</c:v>
                </c:pt>
                <c:pt idx="68">
                  <c:v>1891.6399999999999</c:v>
                </c:pt>
                <c:pt idx="69">
                  <c:v>1889.02</c:v>
                </c:pt>
                <c:pt idx="70">
                  <c:v>1886.4</c:v>
                </c:pt>
                <c:pt idx="71">
                  <c:v>1883.78</c:v>
                </c:pt>
                <c:pt idx="72">
                  <c:v>1881.1599999999999</c:v>
                </c:pt>
                <c:pt idx="73">
                  <c:v>1878.54</c:v>
                </c:pt>
                <c:pt idx="74">
                  <c:v>1875.92</c:v>
                </c:pt>
                <c:pt idx="75">
                  <c:v>1873.3</c:v>
                </c:pt>
                <c:pt idx="76">
                  <c:v>1870.6799999999998</c:v>
                </c:pt>
                <c:pt idx="77">
                  <c:v>1868.06</c:v>
                </c:pt>
                <c:pt idx="78">
                  <c:v>1865.44</c:v>
                </c:pt>
                <c:pt idx="79">
                  <c:v>1862.82</c:v>
                </c:pt>
                <c:pt idx="80">
                  <c:v>1860.2</c:v>
                </c:pt>
                <c:pt idx="81">
                  <c:v>1857.58</c:v>
                </c:pt>
                <c:pt idx="82">
                  <c:v>1854.96</c:v>
                </c:pt>
                <c:pt idx="83">
                  <c:v>1852.34</c:v>
                </c:pt>
                <c:pt idx="84">
                  <c:v>1849.72</c:v>
                </c:pt>
                <c:pt idx="85">
                  <c:v>1847.1</c:v>
                </c:pt>
                <c:pt idx="86">
                  <c:v>1844.48</c:v>
                </c:pt>
                <c:pt idx="87">
                  <c:v>1841.86</c:v>
                </c:pt>
                <c:pt idx="88">
                  <c:v>1839.24</c:v>
                </c:pt>
                <c:pt idx="89">
                  <c:v>1836.62</c:v>
                </c:pt>
                <c:pt idx="90">
                  <c:v>1834</c:v>
                </c:pt>
                <c:pt idx="91">
                  <c:v>1831.3799999999999</c:v>
                </c:pt>
                <c:pt idx="92">
                  <c:v>1828.76</c:v>
                </c:pt>
                <c:pt idx="93">
                  <c:v>1826.1399999999999</c:v>
                </c:pt>
                <c:pt idx="94">
                  <c:v>1823.52</c:v>
                </c:pt>
                <c:pt idx="95">
                  <c:v>1820.9</c:v>
                </c:pt>
                <c:pt idx="96">
                  <c:v>1818.28</c:v>
                </c:pt>
                <c:pt idx="97">
                  <c:v>1815.6599999999999</c:v>
                </c:pt>
                <c:pt idx="98">
                  <c:v>1813.04</c:v>
                </c:pt>
                <c:pt idx="99">
                  <c:v>1810.42</c:v>
                </c:pt>
                <c:pt idx="100">
                  <c:v>1807.8</c:v>
                </c:pt>
                <c:pt idx="101">
                  <c:v>1805.1799999999998</c:v>
                </c:pt>
                <c:pt idx="102">
                  <c:v>1802.56</c:v>
                </c:pt>
                <c:pt idx="103">
                  <c:v>1799.94</c:v>
                </c:pt>
                <c:pt idx="104">
                  <c:v>1797.32</c:v>
                </c:pt>
                <c:pt idx="105">
                  <c:v>1794.7</c:v>
                </c:pt>
                <c:pt idx="106">
                  <c:v>1792.08</c:v>
                </c:pt>
                <c:pt idx="107">
                  <c:v>1789.46</c:v>
                </c:pt>
                <c:pt idx="108">
                  <c:v>1786.84</c:v>
                </c:pt>
                <c:pt idx="109">
                  <c:v>1784.22</c:v>
                </c:pt>
                <c:pt idx="110">
                  <c:v>1781.6</c:v>
                </c:pt>
                <c:pt idx="111">
                  <c:v>1778.98</c:v>
                </c:pt>
                <c:pt idx="112">
                  <c:v>1776.36</c:v>
                </c:pt>
                <c:pt idx="113">
                  <c:v>1773.74</c:v>
                </c:pt>
                <c:pt idx="114">
                  <c:v>1771.12</c:v>
                </c:pt>
                <c:pt idx="115">
                  <c:v>1768.5</c:v>
                </c:pt>
                <c:pt idx="116">
                  <c:v>1765.8799999999999</c:v>
                </c:pt>
                <c:pt idx="117">
                  <c:v>1763.26</c:v>
                </c:pt>
                <c:pt idx="118">
                  <c:v>1760.6399999999999</c:v>
                </c:pt>
                <c:pt idx="119">
                  <c:v>1758.02</c:v>
                </c:pt>
                <c:pt idx="120">
                  <c:v>1755.4</c:v>
                </c:pt>
                <c:pt idx="121">
                  <c:v>1752.78</c:v>
                </c:pt>
                <c:pt idx="122">
                  <c:v>1750.1599999999999</c:v>
                </c:pt>
                <c:pt idx="123">
                  <c:v>1747.54</c:v>
                </c:pt>
                <c:pt idx="124">
                  <c:v>1744.92</c:v>
                </c:pt>
                <c:pt idx="125">
                  <c:v>1742.3</c:v>
                </c:pt>
                <c:pt idx="126">
                  <c:v>1739.6799999999998</c:v>
                </c:pt>
                <c:pt idx="127">
                  <c:v>1737.06</c:v>
                </c:pt>
                <c:pt idx="128">
                  <c:v>1734.44</c:v>
                </c:pt>
                <c:pt idx="129">
                  <c:v>1731.82</c:v>
                </c:pt>
                <c:pt idx="130">
                  <c:v>1729.2</c:v>
                </c:pt>
                <c:pt idx="131">
                  <c:v>1726.58</c:v>
                </c:pt>
                <c:pt idx="132">
                  <c:v>1723.96</c:v>
                </c:pt>
                <c:pt idx="133">
                  <c:v>1721.34</c:v>
                </c:pt>
                <c:pt idx="134">
                  <c:v>1718.72</c:v>
                </c:pt>
                <c:pt idx="135">
                  <c:v>1716.1</c:v>
                </c:pt>
                <c:pt idx="136">
                  <c:v>1713.48</c:v>
                </c:pt>
                <c:pt idx="137">
                  <c:v>1710.86</c:v>
                </c:pt>
                <c:pt idx="138">
                  <c:v>1708.24</c:v>
                </c:pt>
                <c:pt idx="139">
                  <c:v>1705.62</c:v>
                </c:pt>
                <c:pt idx="140">
                  <c:v>1703</c:v>
                </c:pt>
                <c:pt idx="141">
                  <c:v>1700.3799999999999</c:v>
                </c:pt>
                <c:pt idx="142">
                  <c:v>1697.76</c:v>
                </c:pt>
                <c:pt idx="143">
                  <c:v>1695.1399999999999</c:v>
                </c:pt>
                <c:pt idx="144">
                  <c:v>1692.52</c:v>
                </c:pt>
                <c:pt idx="145">
                  <c:v>1689.9</c:v>
                </c:pt>
                <c:pt idx="146">
                  <c:v>1687.28</c:v>
                </c:pt>
                <c:pt idx="147">
                  <c:v>1684.6599999999999</c:v>
                </c:pt>
                <c:pt idx="148">
                  <c:v>1682.04</c:v>
                </c:pt>
                <c:pt idx="149">
                  <c:v>1679.42</c:v>
                </c:pt>
                <c:pt idx="150">
                  <c:v>1676.8</c:v>
                </c:pt>
                <c:pt idx="151">
                  <c:v>1674.1799999999998</c:v>
                </c:pt>
                <c:pt idx="152">
                  <c:v>1671.56</c:v>
                </c:pt>
                <c:pt idx="153">
                  <c:v>1668.94</c:v>
                </c:pt>
                <c:pt idx="154">
                  <c:v>1666.32</c:v>
                </c:pt>
                <c:pt idx="155">
                  <c:v>1663.7</c:v>
                </c:pt>
                <c:pt idx="156">
                  <c:v>1661.08</c:v>
                </c:pt>
                <c:pt idx="157">
                  <c:v>1658.46</c:v>
                </c:pt>
                <c:pt idx="158">
                  <c:v>1655.84</c:v>
                </c:pt>
                <c:pt idx="159">
                  <c:v>1653.22</c:v>
                </c:pt>
                <c:pt idx="160">
                  <c:v>1650.6</c:v>
                </c:pt>
                <c:pt idx="161">
                  <c:v>1647.98</c:v>
                </c:pt>
                <c:pt idx="162">
                  <c:v>1645.36</c:v>
                </c:pt>
                <c:pt idx="163">
                  <c:v>1642.74</c:v>
                </c:pt>
                <c:pt idx="164">
                  <c:v>1640.12</c:v>
                </c:pt>
                <c:pt idx="165">
                  <c:v>1637.5</c:v>
                </c:pt>
                <c:pt idx="166">
                  <c:v>1634.8799999999999</c:v>
                </c:pt>
                <c:pt idx="167">
                  <c:v>1632.26</c:v>
                </c:pt>
                <c:pt idx="168">
                  <c:v>1629.6399999999999</c:v>
                </c:pt>
                <c:pt idx="169">
                  <c:v>1627.02</c:v>
                </c:pt>
                <c:pt idx="170">
                  <c:v>1624.4</c:v>
                </c:pt>
                <c:pt idx="171">
                  <c:v>1621.78</c:v>
                </c:pt>
                <c:pt idx="172">
                  <c:v>1619.1599999999999</c:v>
                </c:pt>
                <c:pt idx="173">
                  <c:v>1616.54</c:v>
                </c:pt>
                <c:pt idx="174">
                  <c:v>1613.92</c:v>
                </c:pt>
                <c:pt idx="175">
                  <c:v>1611.3</c:v>
                </c:pt>
                <c:pt idx="176">
                  <c:v>1608.6799999999998</c:v>
                </c:pt>
                <c:pt idx="177">
                  <c:v>1606.06</c:v>
                </c:pt>
                <c:pt idx="178">
                  <c:v>1603.44</c:v>
                </c:pt>
                <c:pt idx="179">
                  <c:v>1600.82</c:v>
                </c:pt>
                <c:pt idx="180">
                  <c:v>1598.2</c:v>
                </c:pt>
                <c:pt idx="181">
                  <c:v>1595.58</c:v>
                </c:pt>
                <c:pt idx="182">
                  <c:v>1592.96</c:v>
                </c:pt>
                <c:pt idx="183">
                  <c:v>1590.34</c:v>
                </c:pt>
                <c:pt idx="184">
                  <c:v>1587.72</c:v>
                </c:pt>
                <c:pt idx="185">
                  <c:v>1585.1</c:v>
                </c:pt>
                <c:pt idx="186">
                  <c:v>1582.48</c:v>
                </c:pt>
                <c:pt idx="187">
                  <c:v>1579.86</c:v>
                </c:pt>
                <c:pt idx="188">
                  <c:v>1577.24</c:v>
                </c:pt>
                <c:pt idx="189">
                  <c:v>1574.62</c:v>
                </c:pt>
                <c:pt idx="190">
                  <c:v>1572</c:v>
                </c:pt>
                <c:pt idx="191">
                  <c:v>1569.3799999999999</c:v>
                </c:pt>
                <c:pt idx="192">
                  <c:v>1566.76</c:v>
                </c:pt>
                <c:pt idx="193">
                  <c:v>1564.1399999999999</c:v>
                </c:pt>
                <c:pt idx="194">
                  <c:v>1561.52</c:v>
                </c:pt>
                <c:pt idx="195">
                  <c:v>1558.9</c:v>
                </c:pt>
                <c:pt idx="196">
                  <c:v>1556.28</c:v>
                </c:pt>
                <c:pt idx="197">
                  <c:v>1553.6599999999999</c:v>
                </c:pt>
                <c:pt idx="198">
                  <c:v>1551.04</c:v>
                </c:pt>
                <c:pt idx="199">
                  <c:v>1548.42</c:v>
                </c:pt>
                <c:pt idx="200">
                  <c:v>1545.8</c:v>
                </c:pt>
                <c:pt idx="201">
                  <c:v>1543.1799999999998</c:v>
                </c:pt>
                <c:pt idx="202">
                  <c:v>1540.56</c:v>
                </c:pt>
                <c:pt idx="203">
                  <c:v>1537.94</c:v>
                </c:pt>
                <c:pt idx="204">
                  <c:v>1535.32</c:v>
                </c:pt>
                <c:pt idx="205">
                  <c:v>1532.7</c:v>
                </c:pt>
                <c:pt idx="206">
                  <c:v>1530.08</c:v>
                </c:pt>
                <c:pt idx="207">
                  <c:v>1527.46</c:v>
                </c:pt>
                <c:pt idx="208">
                  <c:v>1524.84</c:v>
                </c:pt>
                <c:pt idx="209">
                  <c:v>1522.22</c:v>
                </c:pt>
                <c:pt idx="210">
                  <c:v>1519.6</c:v>
                </c:pt>
                <c:pt idx="211">
                  <c:v>1516.98</c:v>
                </c:pt>
                <c:pt idx="212">
                  <c:v>1514.36</c:v>
                </c:pt>
                <c:pt idx="213">
                  <c:v>1511.74</c:v>
                </c:pt>
                <c:pt idx="214">
                  <c:v>1509.12</c:v>
                </c:pt>
                <c:pt idx="215">
                  <c:v>1506.5</c:v>
                </c:pt>
                <c:pt idx="216">
                  <c:v>1503.8799999999999</c:v>
                </c:pt>
                <c:pt idx="217">
                  <c:v>1501.26</c:v>
                </c:pt>
                <c:pt idx="218">
                  <c:v>1498.6399999999999</c:v>
                </c:pt>
                <c:pt idx="219">
                  <c:v>1496.02</c:v>
                </c:pt>
                <c:pt idx="220">
                  <c:v>1493.4</c:v>
                </c:pt>
                <c:pt idx="221">
                  <c:v>1490.78</c:v>
                </c:pt>
                <c:pt idx="222">
                  <c:v>1488.1599999999999</c:v>
                </c:pt>
                <c:pt idx="223">
                  <c:v>1485.54</c:v>
                </c:pt>
                <c:pt idx="224">
                  <c:v>1482.92</c:v>
                </c:pt>
                <c:pt idx="225">
                  <c:v>1480.3</c:v>
                </c:pt>
                <c:pt idx="226">
                  <c:v>1477.6799999999998</c:v>
                </c:pt>
                <c:pt idx="227">
                  <c:v>1475.06</c:v>
                </c:pt>
                <c:pt idx="228">
                  <c:v>1472.44</c:v>
                </c:pt>
                <c:pt idx="229">
                  <c:v>1469.82</c:v>
                </c:pt>
                <c:pt idx="230">
                  <c:v>1467.2</c:v>
                </c:pt>
                <c:pt idx="231">
                  <c:v>1464.58</c:v>
                </c:pt>
                <c:pt idx="232">
                  <c:v>1461.96</c:v>
                </c:pt>
                <c:pt idx="233">
                  <c:v>1459.34</c:v>
                </c:pt>
                <c:pt idx="234">
                  <c:v>1456.72</c:v>
                </c:pt>
                <c:pt idx="235">
                  <c:v>1454.1</c:v>
                </c:pt>
                <c:pt idx="236">
                  <c:v>1451.48</c:v>
                </c:pt>
                <c:pt idx="237">
                  <c:v>1448.86</c:v>
                </c:pt>
                <c:pt idx="238">
                  <c:v>1446.24</c:v>
                </c:pt>
                <c:pt idx="239">
                  <c:v>1443.62</c:v>
                </c:pt>
                <c:pt idx="240">
                  <c:v>1441</c:v>
                </c:pt>
                <c:pt idx="241">
                  <c:v>1438.3799999999999</c:v>
                </c:pt>
                <c:pt idx="242">
                  <c:v>1435.76</c:v>
                </c:pt>
                <c:pt idx="243">
                  <c:v>1433.1399999999999</c:v>
                </c:pt>
                <c:pt idx="244">
                  <c:v>1430.52</c:v>
                </c:pt>
                <c:pt idx="245">
                  <c:v>1427.9</c:v>
                </c:pt>
                <c:pt idx="246">
                  <c:v>1425.28</c:v>
                </c:pt>
                <c:pt idx="247">
                  <c:v>1422.6599999999999</c:v>
                </c:pt>
                <c:pt idx="248">
                  <c:v>1420.04</c:v>
                </c:pt>
                <c:pt idx="249">
                  <c:v>1417.42</c:v>
                </c:pt>
                <c:pt idx="250">
                  <c:v>1414.8</c:v>
                </c:pt>
                <c:pt idx="251">
                  <c:v>1412.1799999999998</c:v>
                </c:pt>
                <c:pt idx="252">
                  <c:v>1409.56</c:v>
                </c:pt>
                <c:pt idx="253">
                  <c:v>1406.94</c:v>
                </c:pt>
                <c:pt idx="254">
                  <c:v>1404.32</c:v>
                </c:pt>
                <c:pt idx="255">
                  <c:v>1401.7</c:v>
                </c:pt>
                <c:pt idx="256">
                  <c:v>1399.08</c:v>
                </c:pt>
                <c:pt idx="257">
                  <c:v>1396.46</c:v>
                </c:pt>
                <c:pt idx="258">
                  <c:v>1393.84</c:v>
                </c:pt>
                <c:pt idx="259">
                  <c:v>1391.22</c:v>
                </c:pt>
                <c:pt idx="260">
                  <c:v>1388.6</c:v>
                </c:pt>
                <c:pt idx="261">
                  <c:v>1385.98</c:v>
                </c:pt>
                <c:pt idx="262">
                  <c:v>1383.36</c:v>
                </c:pt>
                <c:pt idx="263">
                  <c:v>1380.74</c:v>
                </c:pt>
                <c:pt idx="264">
                  <c:v>1378.12</c:v>
                </c:pt>
                <c:pt idx="265">
                  <c:v>1375.5</c:v>
                </c:pt>
                <c:pt idx="266">
                  <c:v>1372.8799999999999</c:v>
                </c:pt>
                <c:pt idx="267">
                  <c:v>1370.26</c:v>
                </c:pt>
                <c:pt idx="268">
                  <c:v>1367.6399999999999</c:v>
                </c:pt>
                <c:pt idx="269">
                  <c:v>1365.02</c:v>
                </c:pt>
                <c:pt idx="270">
                  <c:v>1362.4</c:v>
                </c:pt>
                <c:pt idx="271">
                  <c:v>1359.78</c:v>
                </c:pt>
                <c:pt idx="272">
                  <c:v>1357.1599999999999</c:v>
                </c:pt>
                <c:pt idx="273">
                  <c:v>1354.54</c:v>
                </c:pt>
                <c:pt idx="274">
                  <c:v>1351.92</c:v>
                </c:pt>
                <c:pt idx="275">
                  <c:v>1349.3</c:v>
                </c:pt>
                <c:pt idx="276">
                  <c:v>1346.6799999999998</c:v>
                </c:pt>
                <c:pt idx="277">
                  <c:v>1344.06</c:v>
                </c:pt>
                <c:pt idx="278">
                  <c:v>1341.44</c:v>
                </c:pt>
                <c:pt idx="279">
                  <c:v>1338.82</c:v>
                </c:pt>
                <c:pt idx="280">
                  <c:v>1336.2</c:v>
                </c:pt>
                <c:pt idx="281">
                  <c:v>1333.58</c:v>
                </c:pt>
                <c:pt idx="282">
                  <c:v>1330.96</c:v>
                </c:pt>
                <c:pt idx="283">
                  <c:v>1328.34</c:v>
                </c:pt>
                <c:pt idx="284">
                  <c:v>1325.72</c:v>
                </c:pt>
                <c:pt idx="285">
                  <c:v>1323.1</c:v>
                </c:pt>
                <c:pt idx="286">
                  <c:v>1320.48</c:v>
                </c:pt>
                <c:pt idx="287">
                  <c:v>1317.86</c:v>
                </c:pt>
                <c:pt idx="288">
                  <c:v>1315.24</c:v>
                </c:pt>
                <c:pt idx="289">
                  <c:v>1312.62</c:v>
                </c:pt>
                <c:pt idx="290">
                  <c:v>1310</c:v>
                </c:pt>
                <c:pt idx="291">
                  <c:v>1307.3799999999999</c:v>
                </c:pt>
                <c:pt idx="292">
                  <c:v>1304.76</c:v>
                </c:pt>
                <c:pt idx="293">
                  <c:v>1302.1399999999999</c:v>
                </c:pt>
                <c:pt idx="294">
                  <c:v>1299.52</c:v>
                </c:pt>
                <c:pt idx="295">
                  <c:v>1296.9000000000001</c:v>
                </c:pt>
                <c:pt idx="296">
                  <c:v>1294.28</c:v>
                </c:pt>
                <c:pt idx="297">
                  <c:v>1291.6599999999999</c:v>
                </c:pt>
                <c:pt idx="298">
                  <c:v>1289.04</c:v>
                </c:pt>
                <c:pt idx="299">
                  <c:v>1286.42</c:v>
                </c:pt>
                <c:pt idx="300">
                  <c:v>1283.8</c:v>
                </c:pt>
                <c:pt idx="301">
                  <c:v>1281.1799999999998</c:v>
                </c:pt>
                <c:pt idx="302">
                  <c:v>1278.56</c:v>
                </c:pt>
                <c:pt idx="303">
                  <c:v>1275.94</c:v>
                </c:pt>
                <c:pt idx="304">
                  <c:v>1273.32</c:v>
                </c:pt>
                <c:pt idx="305">
                  <c:v>1270.7</c:v>
                </c:pt>
                <c:pt idx="306">
                  <c:v>1268.08</c:v>
                </c:pt>
                <c:pt idx="307">
                  <c:v>1265.46</c:v>
                </c:pt>
                <c:pt idx="308">
                  <c:v>1262.8399999999999</c:v>
                </c:pt>
                <c:pt idx="309">
                  <c:v>1260.22</c:v>
                </c:pt>
                <c:pt idx="310">
                  <c:v>1257.5999999999999</c:v>
                </c:pt>
                <c:pt idx="311">
                  <c:v>1254.98</c:v>
                </c:pt>
                <c:pt idx="312">
                  <c:v>1252.3599999999999</c:v>
                </c:pt>
                <c:pt idx="313">
                  <c:v>1249.74</c:v>
                </c:pt>
                <c:pt idx="314">
                  <c:v>1247.1199999999999</c:v>
                </c:pt>
                <c:pt idx="315">
                  <c:v>1244.5</c:v>
                </c:pt>
                <c:pt idx="316">
                  <c:v>1241.8799999999999</c:v>
                </c:pt>
                <c:pt idx="317">
                  <c:v>1239.26</c:v>
                </c:pt>
                <c:pt idx="318">
                  <c:v>1236.6399999999999</c:v>
                </c:pt>
                <c:pt idx="319">
                  <c:v>1234.02</c:v>
                </c:pt>
                <c:pt idx="320">
                  <c:v>1231.4000000000001</c:v>
                </c:pt>
                <c:pt idx="321">
                  <c:v>1228.78</c:v>
                </c:pt>
                <c:pt idx="322">
                  <c:v>1226.1599999999999</c:v>
                </c:pt>
                <c:pt idx="323">
                  <c:v>1223.54</c:v>
                </c:pt>
                <c:pt idx="324">
                  <c:v>1220.92</c:v>
                </c:pt>
                <c:pt idx="325">
                  <c:v>1218.3</c:v>
                </c:pt>
                <c:pt idx="326">
                  <c:v>1215.6799999999998</c:v>
                </c:pt>
                <c:pt idx="327">
                  <c:v>1213.06</c:v>
                </c:pt>
                <c:pt idx="328">
                  <c:v>1210.44</c:v>
                </c:pt>
                <c:pt idx="329">
                  <c:v>1207.82</c:v>
                </c:pt>
                <c:pt idx="330">
                  <c:v>1205.2</c:v>
                </c:pt>
                <c:pt idx="331">
                  <c:v>1202.58</c:v>
                </c:pt>
                <c:pt idx="332">
                  <c:v>1199.96</c:v>
                </c:pt>
                <c:pt idx="333">
                  <c:v>1197.3399999999999</c:v>
                </c:pt>
                <c:pt idx="334">
                  <c:v>1194.72</c:v>
                </c:pt>
                <c:pt idx="335">
                  <c:v>1192.0999999999999</c:v>
                </c:pt>
                <c:pt idx="336">
                  <c:v>1189.48</c:v>
                </c:pt>
                <c:pt idx="337">
                  <c:v>1186.8599999999999</c:v>
                </c:pt>
                <c:pt idx="338">
                  <c:v>1184.24</c:v>
                </c:pt>
                <c:pt idx="339">
                  <c:v>1181.6199999999999</c:v>
                </c:pt>
                <c:pt idx="340">
                  <c:v>1179</c:v>
                </c:pt>
                <c:pt idx="341">
                  <c:v>1176.3799999999999</c:v>
                </c:pt>
                <c:pt idx="342">
                  <c:v>1173.76</c:v>
                </c:pt>
                <c:pt idx="343">
                  <c:v>1171.1399999999999</c:v>
                </c:pt>
                <c:pt idx="344">
                  <c:v>1168.52</c:v>
                </c:pt>
                <c:pt idx="345">
                  <c:v>1165.9000000000001</c:v>
                </c:pt>
                <c:pt idx="346">
                  <c:v>1163.28</c:v>
                </c:pt>
                <c:pt idx="347">
                  <c:v>1160.6599999999999</c:v>
                </c:pt>
                <c:pt idx="348">
                  <c:v>1158.04</c:v>
                </c:pt>
                <c:pt idx="349">
                  <c:v>1155.42</c:v>
                </c:pt>
                <c:pt idx="350">
                  <c:v>1152.8</c:v>
                </c:pt>
                <c:pt idx="351">
                  <c:v>1150.1799999999998</c:v>
                </c:pt>
                <c:pt idx="352">
                  <c:v>1147.56</c:v>
                </c:pt>
                <c:pt idx="353">
                  <c:v>1144.94</c:v>
                </c:pt>
                <c:pt idx="354">
                  <c:v>1142.32</c:v>
                </c:pt>
                <c:pt idx="355">
                  <c:v>1139.7</c:v>
                </c:pt>
                <c:pt idx="356">
                  <c:v>1137.08</c:v>
                </c:pt>
                <c:pt idx="357">
                  <c:v>1134.46</c:v>
                </c:pt>
                <c:pt idx="358">
                  <c:v>1131.8399999999999</c:v>
                </c:pt>
                <c:pt idx="359">
                  <c:v>1129.22</c:v>
                </c:pt>
                <c:pt idx="360">
                  <c:v>1126.5999999999999</c:v>
                </c:pt>
                <c:pt idx="361">
                  <c:v>1123.98</c:v>
                </c:pt>
                <c:pt idx="362">
                  <c:v>1121.3599999999999</c:v>
                </c:pt>
                <c:pt idx="363">
                  <c:v>1118.74</c:v>
                </c:pt>
                <c:pt idx="364">
                  <c:v>1116.1199999999999</c:v>
                </c:pt>
                <c:pt idx="365">
                  <c:v>1113.5</c:v>
                </c:pt>
                <c:pt idx="366">
                  <c:v>1110.8799999999999</c:v>
                </c:pt>
                <c:pt idx="367">
                  <c:v>1108.26</c:v>
                </c:pt>
                <c:pt idx="368">
                  <c:v>1105.6399999999999</c:v>
                </c:pt>
                <c:pt idx="369">
                  <c:v>1103.02</c:v>
                </c:pt>
                <c:pt idx="370">
                  <c:v>1100.4000000000001</c:v>
                </c:pt>
                <c:pt idx="371">
                  <c:v>1097.78</c:v>
                </c:pt>
                <c:pt idx="372">
                  <c:v>1095.1599999999999</c:v>
                </c:pt>
                <c:pt idx="373">
                  <c:v>1092.54</c:v>
                </c:pt>
                <c:pt idx="374">
                  <c:v>1089.92</c:v>
                </c:pt>
                <c:pt idx="375">
                  <c:v>1087.3</c:v>
                </c:pt>
                <c:pt idx="376">
                  <c:v>1084.6799999999998</c:v>
                </c:pt>
                <c:pt idx="377">
                  <c:v>1082.06</c:v>
                </c:pt>
                <c:pt idx="378">
                  <c:v>1079.44</c:v>
                </c:pt>
                <c:pt idx="379">
                  <c:v>1076.82</c:v>
                </c:pt>
                <c:pt idx="380">
                  <c:v>1074.2</c:v>
                </c:pt>
                <c:pt idx="381">
                  <c:v>1071.58</c:v>
                </c:pt>
                <c:pt idx="382">
                  <c:v>1068.96</c:v>
                </c:pt>
                <c:pt idx="383">
                  <c:v>1066.3399999999999</c:v>
                </c:pt>
                <c:pt idx="384">
                  <c:v>1063.72</c:v>
                </c:pt>
                <c:pt idx="385">
                  <c:v>1061.0999999999999</c:v>
                </c:pt>
                <c:pt idx="386">
                  <c:v>1058.48</c:v>
                </c:pt>
                <c:pt idx="387">
                  <c:v>1055.8599999999999</c:v>
                </c:pt>
                <c:pt idx="388">
                  <c:v>1053.24</c:v>
                </c:pt>
                <c:pt idx="389">
                  <c:v>1050.6199999999999</c:v>
                </c:pt>
                <c:pt idx="390">
                  <c:v>1048</c:v>
                </c:pt>
                <c:pt idx="391">
                  <c:v>1045.3799999999999</c:v>
                </c:pt>
                <c:pt idx="392">
                  <c:v>1042.76</c:v>
                </c:pt>
                <c:pt idx="393">
                  <c:v>1040.1399999999999</c:v>
                </c:pt>
                <c:pt idx="394">
                  <c:v>1037.52</c:v>
                </c:pt>
                <c:pt idx="395">
                  <c:v>1034.9000000000001</c:v>
                </c:pt>
                <c:pt idx="396">
                  <c:v>1032.28</c:v>
                </c:pt>
                <c:pt idx="397">
                  <c:v>1029.6599999999999</c:v>
                </c:pt>
                <c:pt idx="398">
                  <c:v>1027.04</c:v>
                </c:pt>
                <c:pt idx="399">
                  <c:v>1024.42</c:v>
                </c:pt>
                <c:pt idx="400">
                  <c:v>1021.8</c:v>
                </c:pt>
                <c:pt idx="401">
                  <c:v>1019.1800000000001</c:v>
                </c:pt>
                <c:pt idx="402">
                  <c:v>1016.56</c:v>
                </c:pt>
                <c:pt idx="403">
                  <c:v>1013.9399999999999</c:v>
                </c:pt>
                <c:pt idx="404">
                  <c:v>1011.3199999999999</c:v>
                </c:pt>
                <c:pt idx="405">
                  <c:v>1008.7</c:v>
                </c:pt>
                <c:pt idx="406">
                  <c:v>1006.08</c:v>
                </c:pt>
                <c:pt idx="407">
                  <c:v>1003.4599999999999</c:v>
                </c:pt>
                <c:pt idx="408">
                  <c:v>1000.8399999999999</c:v>
                </c:pt>
                <c:pt idx="409">
                  <c:v>998.22</c:v>
                </c:pt>
                <c:pt idx="410">
                  <c:v>995.6</c:v>
                </c:pt>
                <c:pt idx="411">
                  <c:v>992.98</c:v>
                </c:pt>
                <c:pt idx="412">
                  <c:v>990.35999999999763</c:v>
                </c:pt>
                <c:pt idx="413">
                  <c:v>987.74</c:v>
                </c:pt>
                <c:pt idx="414">
                  <c:v>985.12</c:v>
                </c:pt>
                <c:pt idx="415">
                  <c:v>982.5</c:v>
                </c:pt>
                <c:pt idx="416">
                  <c:v>979.88</c:v>
                </c:pt>
                <c:pt idx="417">
                  <c:v>977.26</c:v>
                </c:pt>
                <c:pt idx="418">
                  <c:v>974.64</c:v>
                </c:pt>
                <c:pt idx="419">
                  <c:v>972.0200000000001</c:v>
                </c:pt>
                <c:pt idx="420">
                  <c:v>969.40000000000009</c:v>
                </c:pt>
                <c:pt idx="421">
                  <c:v>966.78000000000054</c:v>
                </c:pt>
                <c:pt idx="422">
                  <c:v>964.16000000000008</c:v>
                </c:pt>
                <c:pt idx="423">
                  <c:v>961.54000000000008</c:v>
                </c:pt>
                <c:pt idx="424">
                  <c:v>958.92000000000007</c:v>
                </c:pt>
                <c:pt idx="425">
                  <c:v>956.30000000000007</c:v>
                </c:pt>
                <c:pt idx="426">
                  <c:v>953.68000000000018</c:v>
                </c:pt>
                <c:pt idx="427">
                  <c:v>951.06000000000006</c:v>
                </c:pt>
                <c:pt idx="428">
                  <c:v>948.43999999999937</c:v>
                </c:pt>
                <c:pt idx="429">
                  <c:v>945.81999999999937</c:v>
                </c:pt>
                <c:pt idx="430">
                  <c:v>943.2</c:v>
                </c:pt>
                <c:pt idx="431">
                  <c:v>940.58</c:v>
                </c:pt>
                <c:pt idx="432">
                  <c:v>937.95999999999788</c:v>
                </c:pt>
                <c:pt idx="433">
                  <c:v>935.33999999999787</c:v>
                </c:pt>
                <c:pt idx="434">
                  <c:v>932.72</c:v>
                </c:pt>
                <c:pt idx="435">
                  <c:v>930.1</c:v>
                </c:pt>
                <c:pt idx="436">
                  <c:v>927.48</c:v>
                </c:pt>
                <c:pt idx="437">
                  <c:v>924.85999999999763</c:v>
                </c:pt>
                <c:pt idx="438">
                  <c:v>922.24</c:v>
                </c:pt>
                <c:pt idx="439">
                  <c:v>919.62</c:v>
                </c:pt>
                <c:pt idx="440">
                  <c:v>917</c:v>
                </c:pt>
                <c:pt idx="441">
                  <c:v>914.38</c:v>
                </c:pt>
                <c:pt idx="442">
                  <c:v>911.76</c:v>
                </c:pt>
                <c:pt idx="443">
                  <c:v>909.14</c:v>
                </c:pt>
                <c:pt idx="444">
                  <c:v>906.52</c:v>
                </c:pt>
                <c:pt idx="445">
                  <c:v>903.90000000000009</c:v>
                </c:pt>
                <c:pt idx="446">
                  <c:v>901.28000000000054</c:v>
                </c:pt>
                <c:pt idx="447">
                  <c:v>898.66000000000008</c:v>
                </c:pt>
                <c:pt idx="448">
                  <c:v>896.04000000000008</c:v>
                </c:pt>
                <c:pt idx="449">
                  <c:v>893.42000000000007</c:v>
                </c:pt>
                <c:pt idx="450">
                  <c:v>890.80000000000007</c:v>
                </c:pt>
                <c:pt idx="451">
                  <c:v>888.18000000000018</c:v>
                </c:pt>
                <c:pt idx="452">
                  <c:v>885.56000000000006</c:v>
                </c:pt>
                <c:pt idx="453">
                  <c:v>882.93999999999937</c:v>
                </c:pt>
                <c:pt idx="454">
                  <c:v>880.31999999999937</c:v>
                </c:pt>
                <c:pt idx="455">
                  <c:v>877.7</c:v>
                </c:pt>
                <c:pt idx="456">
                  <c:v>875.08</c:v>
                </c:pt>
                <c:pt idx="457">
                  <c:v>872.45999999999788</c:v>
                </c:pt>
                <c:pt idx="458">
                  <c:v>869.83999999999787</c:v>
                </c:pt>
                <c:pt idx="459">
                  <c:v>867.22</c:v>
                </c:pt>
                <c:pt idx="460">
                  <c:v>864.6</c:v>
                </c:pt>
                <c:pt idx="461">
                  <c:v>861.98</c:v>
                </c:pt>
                <c:pt idx="462">
                  <c:v>859.35999999999763</c:v>
                </c:pt>
                <c:pt idx="463">
                  <c:v>856.74</c:v>
                </c:pt>
                <c:pt idx="464">
                  <c:v>854.12</c:v>
                </c:pt>
                <c:pt idx="465">
                  <c:v>851.5</c:v>
                </c:pt>
                <c:pt idx="466">
                  <c:v>848.88</c:v>
                </c:pt>
                <c:pt idx="467">
                  <c:v>846.26</c:v>
                </c:pt>
                <c:pt idx="468">
                  <c:v>843.64</c:v>
                </c:pt>
                <c:pt idx="469">
                  <c:v>841.02</c:v>
                </c:pt>
                <c:pt idx="470">
                  <c:v>838.40000000000009</c:v>
                </c:pt>
                <c:pt idx="471">
                  <c:v>835.78000000000054</c:v>
                </c:pt>
                <c:pt idx="472">
                  <c:v>833.16000000000008</c:v>
                </c:pt>
                <c:pt idx="473">
                  <c:v>830.54000000000008</c:v>
                </c:pt>
                <c:pt idx="474">
                  <c:v>827.92000000000007</c:v>
                </c:pt>
                <c:pt idx="475">
                  <c:v>825.30000000000007</c:v>
                </c:pt>
                <c:pt idx="476">
                  <c:v>822.68000000000018</c:v>
                </c:pt>
                <c:pt idx="477">
                  <c:v>820.06000000000006</c:v>
                </c:pt>
                <c:pt idx="478">
                  <c:v>817.43999999999937</c:v>
                </c:pt>
                <c:pt idx="479">
                  <c:v>814.81999999999937</c:v>
                </c:pt>
                <c:pt idx="480">
                  <c:v>812.2</c:v>
                </c:pt>
                <c:pt idx="481">
                  <c:v>809.58</c:v>
                </c:pt>
                <c:pt idx="482">
                  <c:v>806.95999999999788</c:v>
                </c:pt>
                <c:pt idx="483">
                  <c:v>804.33999999999787</c:v>
                </c:pt>
                <c:pt idx="484">
                  <c:v>801.72</c:v>
                </c:pt>
                <c:pt idx="485">
                  <c:v>799.1</c:v>
                </c:pt>
                <c:pt idx="486">
                  <c:v>796.48</c:v>
                </c:pt>
                <c:pt idx="487">
                  <c:v>793.85999999999763</c:v>
                </c:pt>
                <c:pt idx="488">
                  <c:v>791.24</c:v>
                </c:pt>
                <c:pt idx="489">
                  <c:v>788.62</c:v>
                </c:pt>
                <c:pt idx="490">
                  <c:v>786</c:v>
                </c:pt>
                <c:pt idx="491">
                  <c:v>783.38</c:v>
                </c:pt>
                <c:pt idx="492">
                  <c:v>780.76</c:v>
                </c:pt>
                <c:pt idx="493">
                  <c:v>778.14</c:v>
                </c:pt>
                <c:pt idx="494">
                  <c:v>775.52</c:v>
                </c:pt>
                <c:pt idx="495">
                  <c:v>772.9</c:v>
                </c:pt>
                <c:pt idx="496">
                  <c:v>770.28000000000054</c:v>
                </c:pt>
                <c:pt idx="497">
                  <c:v>767.66000000000008</c:v>
                </c:pt>
                <c:pt idx="498">
                  <c:v>765.04000000000008</c:v>
                </c:pt>
                <c:pt idx="499">
                  <c:v>762.42000000000007</c:v>
                </c:pt>
                <c:pt idx="500">
                  <c:v>759.80000000000007</c:v>
                </c:pt>
                <c:pt idx="501">
                  <c:v>757.18000000000018</c:v>
                </c:pt>
                <c:pt idx="502">
                  <c:v>754.56000000000006</c:v>
                </c:pt>
                <c:pt idx="503">
                  <c:v>751.93999999999937</c:v>
                </c:pt>
                <c:pt idx="504">
                  <c:v>749.31999999999937</c:v>
                </c:pt>
                <c:pt idx="505">
                  <c:v>746.7</c:v>
                </c:pt>
                <c:pt idx="506">
                  <c:v>744.08</c:v>
                </c:pt>
                <c:pt idx="507">
                  <c:v>741.45999999999788</c:v>
                </c:pt>
                <c:pt idx="508">
                  <c:v>738.83999999999787</c:v>
                </c:pt>
                <c:pt idx="509">
                  <c:v>736.22</c:v>
                </c:pt>
                <c:pt idx="510">
                  <c:v>733.6</c:v>
                </c:pt>
                <c:pt idx="511">
                  <c:v>730.98</c:v>
                </c:pt>
                <c:pt idx="512">
                  <c:v>728.35999999999763</c:v>
                </c:pt>
                <c:pt idx="513">
                  <c:v>725.74</c:v>
                </c:pt>
                <c:pt idx="514">
                  <c:v>723.12</c:v>
                </c:pt>
                <c:pt idx="515">
                  <c:v>720.5</c:v>
                </c:pt>
                <c:pt idx="516">
                  <c:v>717.88</c:v>
                </c:pt>
                <c:pt idx="517">
                  <c:v>715.26</c:v>
                </c:pt>
                <c:pt idx="518">
                  <c:v>712.64</c:v>
                </c:pt>
                <c:pt idx="519">
                  <c:v>710.02</c:v>
                </c:pt>
                <c:pt idx="520">
                  <c:v>707.4</c:v>
                </c:pt>
                <c:pt idx="521">
                  <c:v>704.78000000000054</c:v>
                </c:pt>
                <c:pt idx="522">
                  <c:v>702.16000000000008</c:v>
                </c:pt>
                <c:pt idx="523">
                  <c:v>699.54000000000008</c:v>
                </c:pt>
                <c:pt idx="524">
                  <c:v>696.92000000000007</c:v>
                </c:pt>
                <c:pt idx="525">
                  <c:v>694.30000000000007</c:v>
                </c:pt>
                <c:pt idx="526">
                  <c:v>691.68000000000018</c:v>
                </c:pt>
                <c:pt idx="527">
                  <c:v>689.06000000000006</c:v>
                </c:pt>
                <c:pt idx="528">
                  <c:v>686.43999999999937</c:v>
                </c:pt>
                <c:pt idx="529">
                  <c:v>683.81999999999937</c:v>
                </c:pt>
                <c:pt idx="530">
                  <c:v>681.2</c:v>
                </c:pt>
                <c:pt idx="531">
                  <c:v>678.58</c:v>
                </c:pt>
                <c:pt idx="532">
                  <c:v>675.95999999999788</c:v>
                </c:pt>
                <c:pt idx="533">
                  <c:v>673.33999999999787</c:v>
                </c:pt>
                <c:pt idx="534">
                  <c:v>670.72</c:v>
                </c:pt>
                <c:pt idx="535">
                  <c:v>668.1</c:v>
                </c:pt>
                <c:pt idx="536">
                  <c:v>665.48</c:v>
                </c:pt>
                <c:pt idx="537">
                  <c:v>662.85999999999763</c:v>
                </c:pt>
                <c:pt idx="538">
                  <c:v>660.24</c:v>
                </c:pt>
                <c:pt idx="539">
                  <c:v>657.62</c:v>
                </c:pt>
                <c:pt idx="540">
                  <c:v>655</c:v>
                </c:pt>
                <c:pt idx="541">
                  <c:v>652.38</c:v>
                </c:pt>
                <c:pt idx="542">
                  <c:v>649.76</c:v>
                </c:pt>
                <c:pt idx="543">
                  <c:v>647.14</c:v>
                </c:pt>
                <c:pt idx="544">
                  <c:v>644.52</c:v>
                </c:pt>
                <c:pt idx="545">
                  <c:v>641.9</c:v>
                </c:pt>
                <c:pt idx="546">
                  <c:v>639.28000000000054</c:v>
                </c:pt>
                <c:pt idx="547">
                  <c:v>636.66000000000008</c:v>
                </c:pt>
                <c:pt idx="548">
                  <c:v>634.04000000000008</c:v>
                </c:pt>
                <c:pt idx="549">
                  <c:v>631.42000000000007</c:v>
                </c:pt>
                <c:pt idx="550">
                  <c:v>628.80000000000007</c:v>
                </c:pt>
                <c:pt idx="551">
                  <c:v>626.18000000000018</c:v>
                </c:pt>
                <c:pt idx="552">
                  <c:v>623.56000000000006</c:v>
                </c:pt>
                <c:pt idx="553">
                  <c:v>620.93999999999937</c:v>
                </c:pt>
                <c:pt idx="554">
                  <c:v>618.31999999999937</c:v>
                </c:pt>
                <c:pt idx="555">
                  <c:v>615.70000000000005</c:v>
                </c:pt>
                <c:pt idx="556">
                  <c:v>613.08000000000004</c:v>
                </c:pt>
                <c:pt idx="557">
                  <c:v>610.45999999999788</c:v>
                </c:pt>
                <c:pt idx="558">
                  <c:v>607.83999999999787</c:v>
                </c:pt>
                <c:pt idx="559">
                  <c:v>605.22</c:v>
                </c:pt>
                <c:pt idx="560">
                  <c:v>602.6</c:v>
                </c:pt>
                <c:pt idx="561">
                  <c:v>599.98</c:v>
                </c:pt>
                <c:pt idx="562">
                  <c:v>597.35999999999763</c:v>
                </c:pt>
                <c:pt idx="563">
                  <c:v>594.74</c:v>
                </c:pt>
                <c:pt idx="564">
                  <c:v>592.12</c:v>
                </c:pt>
                <c:pt idx="565">
                  <c:v>589.5</c:v>
                </c:pt>
                <c:pt idx="566">
                  <c:v>586.88</c:v>
                </c:pt>
                <c:pt idx="567">
                  <c:v>584.26</c:v>
                </c:pt>
                <c:pt idx="568">
                  <c:v>581.64</c:v>
                </c:pt>
                <c:pt idx="569">
                  <c:v>579.02</c:v>
                </c:pt>
                <c:pt idx="570">
                  <c:v>576.4</c:v>
                </c:pt>
                <c:pt idx="571">
                  <c:v>573.78000000000054</c:v>
                </c:pt>
                <c:pt idx="572">
                  <c:v>571.16</c:v>
                </c:pt>
                <c:pt idx="573">
                  <c:v>568.54000000000008</c:v>
                </c:pt>
                <c:pt idx="574">
                  <c:v>565.92000000000007</c:v>
                </c:pt>
                <c:pt idx="575">
                  <c:v>563.30000000000007</c:v>
                </c:pt>
                <c:pt idx="576">
                  <c:v>560.68000000000018</c:v>
                </c:pt>
                <c:pt idx="577">
                  <c:v>558.06000000000006</c:v>
                </c:pt>
                <c:pt idx="578">
                  <c:v>555.43999999999937</c:v>
                </c:pt>
                <c:pt idx="579">
                  <c:v>552.81999999999937</c:v>
                </c:pt>
                <c:pt idx="580">
                  <c:v>550.20000000000005</c:v>
                </c:pt>
                <c:pt idx="581">
                  <c:v>547.58000000000004</c:v>
                </c:pt>
                <c:pt idx="582">
                  <c:v>544.95999999999788</c:v>
                </c:pt>
                <c:pt idx="583">
                  <c:v>542.33999999999787</c:v>
                </c:pt>
                <c:pt idx="584">
                  <c:v>539.72</c:v>
                </c:pt>
                <c:pt idx="585">
                  <c:v>537.1</c:v>
                </c:pt>
                <c:pt idx="586">
                  <c:v>534.48</c:v>
                </c:pt>
                <c:pt idx="587">
                  <c:v>531.85999999999763</c:v>
                </c:pt>
                <c:pt idx="588">
                  <c:v>529.24</c:v>
                </c:pt>
                <c:pt idx="589">
                  <c:v>526.62</c:v>
                </c:pt>
                <c:pt idx="590">
                  <c:v>524</c:v>
                </c:pt>
                <c:pt idx="591">
                  <c:v>521.38</c:v>
                </c:pt>
                <c:pt idx="592">
                  <c:v>518.76</c:v>
                </c:pt>
                <c:pt idx="593">
                  <c:v>516.14</c:v>
                </c:pt>
                <c:pt idx="594">
                  <c:v>513.52</c:v>
                </c:pt>
                <c:pt idx="595">
                  <c:v>510.9</c:v>
                </c:pt>
                <c:pt idx="596">
                  <c:v>508.28</c:v>
                </c:pt>
                <c:pt idx="597">
                  <c:v>505.66</c:v>
                </c:pt>
                <c:pt idx="598">
                  <c:v>503.04</c:v>
                </c:pt>
                <c:pt idx="599">
                  <c:v>500.41999999999956</c:v>
                </c:pt>
                <c:pt idx="600">
                  <c:v>497.8</c:v>
                </c:pt>
                <c:pt idx="601">
                  <c:v>495.18</c:v>
                </c:pt>
                <c:pt idx="602">
                  <c:v>492.56</c:v>
                </c:pt>
                <c:pt idx="603">
                  <c:v>489.94</c:v>
                </c:pt>
                <c:pt idx="604">
                  <c:v>487.32</c:v>
                </c:pt>
                <c:pt idx="605">
                  <c:v>484.7</c:v>
                </c:pt>
                <c:pt idx="606">
                  <c:v>482.08</c:v>
                </c:pt>
                <c:pt idx="607">
                  <c:v>479.46</c:v>
                </c:pt>
                <c:pt idx="608">
                  <c:v>476.84000000000015</c:v>
                </c:pt>
                <c:pt idx="609">
                  <c:v>474.21999999999986</c:v>
                </c:pt>
                <c:pt idx="610">
                  <c:v>471.6</c:v>
                </c:pt>
                <c:pt idx="611">
                  <c:v>468.97999999999956</c:v>
                </c:pt>
                <c:pt idx="612">
                  <c:v>466.36</c:v>
                </c:pt>
                <c:pt idx="613">
                  <c:v>463.74</c:v>
                </c:pt>
                <c:pt idx="614">
                  <c:v>461.12</c:v>
                </c:pt>
                <c:pt idx="615">
                  <c:v>458.5</c:v>
                </c:pt>
                <c:pt idx="616">
                  <c:v>455.88</c:v>
                </c:pt>
                <c:pt idx="617">
                  <c:v>453.26</c:v>
                </c:pt>
                <c:pt idx="618">
                  <c:v>450.64000000000016</c:v>
                </c:pt>
                <c:pt idx="619">
                  <c:v>448.02</c:v>
                </c:pt>
                <c:pt idx="620">
                  <c:v>445.4</c:v>
                </c:pt>
                <c:pt idx="621">
                  <c:v>442.78</c:v>
                </c:pt>
                <c:pt idx="622">
                  <c:v>440.16</c:v>
                </c:pt>
                <c:pt idx="623">
                  <c:v>437.54</c:v>
                </c:pt>
                <c:pt idx="624">
                  <c:v>434.91999999999956</c:v>
                </c:pt>
                <c:pt idx="625">
                  <c:v>432.3</c:v>
                </c:pt>
                <c:pt idx="626">
                  <c:v>429.68</c:v>
                </c:pt>
                <c:pt idx="627">
                  <c:v>427.06</c:v>
                </c:pt>
                <c:pt idx="628">
                  <c:v>424.44</c:v>
                </c:pt>
                <c:pt idx="629">
                  <c:v>421.82</c:v>
                </c:pt>
                <c:pt idx="630">
                  <c:v>419.2</c:v>
                </c:pt>
                <c:pt idx="631">
                  <c:v>416.58</c:v>
                </c:pt>
                <c:pt idx="632">
                  <c:v>413.96</c:v>
                </c:pt>
                <c:pt idx="633">
                  <c:v>411.34000000000015</c:v>
                </c:pt>
                <c:pt idx="634">
                  <c:v>408.71999999999986</c:v>
                </c:pt>
                <c:pt idx="635">
                  <c:v>406.1</c:v>
                </c:pt>
                <c:pt idx="636">
                  <c:v>403.47999999999956</c:v>
                </c:pt>
                <c:pt idx="637">
                  <c:v>400.86</c:v>
                </c:pt>
                <c:pt idx="638">
                  <c:v>398.24</c:v>
                </c:pt>
                <c:pt idx="639">
                  <c:v>395.62</c:v>
                </c:pt>
                <c:pt idx="640">
                  <c:v>393</c:v>
                </c:pt>
                <c:pt idx="641">
                  <c:v>390.38</c:v>
                </c:pt>
                <c:pt idx="642">
                  <c:v>387.76</c:v>
                </c:pt>
                <c:pt idx="643">
                  <c:v>385.14000000000016</c:v>
                </c:pt>
                <c:pt idx="644">
                  <c:v>382.52</c:v>
                </c:pt>
                <c:pt idx="645">
                  <c:v>379.9</c:v>
                </c:pt>
                <c:pt idx="646">
                  <c:v>377.28</c:v>
                </c:pt>
                <c:pt idx="647">
                  <c:v>374.66</c:v>
                </c:pt>
                <c:pt idx="648">
                  <c:v>372.04</c:v>
                </c:pt>
                <c:pt idx="649">
                  <c:v>369.41999999999956</c:v>
                </c:pt>
                <c:pt idx="650">
                  <c:v>366.8</c:v>
                </c:pt>
                <c:pt idx="651">
                  <c:v>364.18</c:v>
                </c:pt>
                <c:pt idx="652">
                  <c:v>361.56</c:v>
                </c:pt>
                <c:pt idx="653">
                  <c:v>358.94</c:v>
                </c:pt>
                <c:pt idx="654">
                  <c:v>356.32</c:v>
                </c:pt>
                <c:pt idx="655">
                  <c:v>353.7</c:v>
                </c:pt>
                <c:pt idx="656">
                  <c:v>351.08</c:v>
                </c:pt>
                <c:pt idx="657">
                  <c:v>348.46</c:v>
                </c:pt>
                <c:pt idx="658">
                  <c:v>345.84000000000015</c:v>
                </c:pt>
                <c:pt idx="659">
                  <c:v>343.21999999999986</c:v>
                </c:pt>
                <c:pt idx="660">
                  <c:v>340.6</c:v>
                </c:pt>
                <c:pt idx="661">
                  <c:v>337.97999999999956</c:v>
                </c:pt>
                <c:pt idx="662">
                  <c:v>335.36</c:v>
                </c:pt>
                <c:pt idx="663">
                  <c:v>332.74</c:v>
                </c:pt>
                <c:pt idx="664">
                  <c:v>330.12</c:v>
                </c:pt>
                <c:pt idx="665">
                  <c:v>327.5</c:v>
                </c:pt>
                <c:pt idx="666">
                  <c:v>324.88</c:v>
                </c:pt>
                <c:pt idx="667">
                  <c:v>322.26</c:v>
                </c:pt>
                <c:pt idx="668">
                  <c:v>319.64000000000016</c:v>
                </c:pt>
                <c:pt idx="669">
                  <c:v>317.02</c:v>
                </c:pt>
                <c:pt idx="670">
                  <c:v>314.39999999999986</c:v>
                </c:pt>
                <c:pt idx="671">
                  <c:v>311.77999999999986</c:v>
                </c:pt>
                <c:pt idx="672">
                  <c:v>309.16000000000008</c:v>
                </c:pt>
                <c:pt idx="673">
                  <c:v>306.54000000000002</c:v>
                </c:pt>
                <c:pt idx="674">
                  <c:v>303.91999999999956</c:v>
                </c:pt>
                <c:pt idx="675">
                  <c:v>301.3</c:v>
                </c:pt>
                <c:pt idx="676">
                  <c:v>298.68</c:v>
                </c:pt>
                <c:pt idx="677">
                  <c:v>296.06</c:v>
                </c:pt>
                <c:pt idx="678">
                  <c:v>293.44</c:v>
                </c:pt>
                <c:pt idx="679">
                  <c:v>290.82</c:v>
                </c:pt>
                <c:pt idx="680">
                  <c:v>288.2</c:v>
                </c:pt>
                <c:pt idx="681">
                  <c:v>285.58</c:v>
                </c:pt>
                <c:pt idx="682">
                  <c:v>282.95999999999987</c:v>
                </c:pt>
                <c:pt idx="683">
                  <c:v>280.34000000000015</c:v>
                </c:pt>
                <c:pt idx="684">
                  <c:v>277.71999999999986</c:v>
                </c:pt>
                <c:pt idx="685">
                  <c:v>275.10000000000002</c:v>
                </c:pt>
                <c:pt idx="686">
                  <c:v>272.47999999999956</c:v>
                </c:pt>
                <c:pt idx="687">
                  <c:v>269.86</c:v>
                </c:pt>
                <c:pt idx="688">
                  <c:v>267.24</c:v>
                </c:pt>
                <c:pt idx="689">
                  <c:v>264.62</c:v>
                </c:pt>
                <c:pt idx="690">
                  <c:v>262</c:v>
                </c:pt>
                <c:pt idx="691">
                  <c:v>259.38</c:v>
                </c:pt>
                <c:pt idx="692">
                  <c:v>256.76</c:v>
                </c:pt>
                <c:pt idx="693">
                  <c:v>254.14</c:v>
                </c:pt>
                <c:pt idx="694">
                  <c:v>251.52</c:v>
                </c:pt>
                <c:pt idx="695">
                  <c:v>248.9</c:v>
                </c:pt>
                <c:pt idx="696">
                  <c:v>246.28</c:v>
                </c:pt>
                <c:pt idx="697">
                  <c:v>243.66</c:v>
                </c:pt>
                <c:pt idx="698">
                  <c:v>241.04</c:v>
                </c:pt>
                <c:pt idx="699">
                  <c:v>238.42000000000002</c:v>
                </c:pt>
                <c:pt idx="700">
                  <c:v>235.8</c:v>
                </c:pt>
                <c:pt idx="701">
                  <c:v>233.18</c:v>
                </c:pt>
                <c:pt idx="702">
                  <c:v>230.56</c:v>
                </c:pt>
                <c:pt idx="703">
                  <c:v>227.94</c:v>
                </c:pt>
                <c:pt idx="704">
                  <c:v>225.32000000000002</c:v>
                </c:pt>
                <c:pt idx="705">
                  <c:v>222.7</c:v>
                </c:pt>
                <c:pt idx="706">
                  <c:v>220.08</c:v>
                </c:pt>
                <c:pt idx="707">
                  <c:v>217.46</c:v>
                </c:pt>
                <c:pt idx="708">
                  <c:v>214.84</c:v>
                </c:pt>
                <c:pt idx="709">
                  <c:v>212.22</c:v>
                </c:pt>
                <c:pt idx="710">
                  <c:v>209.6</c:v>
                </c:pt>
                <c:pt idx="711">
                  <c:v>206.98000000000002</c:v>
                </c:pt>
                <c:pt idx="712">
                  <c:v>204.36</c:v>
                </c:pt>
                <c:pt idx="713">
                  <c:v>201.73999999999998</c:v>
                </c:pt>
                <c:pt idx="714">
                  <c:v>199.12</c:v>
                </c:pt>
                <c:pt idx="715">
                  <c:v>196.5</c:v>
                </c:pt>
                <c:pt idx="716">
                  <c:v>193.88000000000014</c:v>
                </c:pt>
                <c:pt idx="717">
                  <c:v>191.26</c:v>
                </c:pt>
                <c:pt idx="718">
                  <c:v>188.64</c:v>
                </c:pt>
                <c:pt idx="719">
                  <c:v>186.02</c:v>
                </c:pt>
                <c:pt idx="720">
                  <c:v>183.4</c:v>
                </c:pt>
                <c:pt idx="721">
                  <c:v>180.78</c:v>
                </c:pt>
                <c:pt idx="722">
                  <c:v>178.16</c:v>
                </c:pt>
                <c:pt idx="723">
                  <c:v>175.54</c:v>
                </c:pt>
                <c:pt idx="724">
                  <c:v>172.92000000000002</c:v>
                </c:pt>
                <c:pt idx="725">
                  <c:v>170.3</c:v>
                </c:pt>
                <c:pt idx="726">
                  <c:v>167.68</c:v>
                </c:pt>
                <c:pt idx="727">
                  <c:v>165.06</c:v>
                </c:pt>
                <c:pt idx="728">
                  <c:v>162.44</c:v>
                </c:pt>
                <c:pt idx="729">
                  <c:v>159.82000000000002</c:v>
                </c:pt>
                <c:pt idx="730">
                  <c:v>157.19999999999999</c:v>
                </c:pt>
                <c:pt idx="731">
                  <c:v>154.58000000000001</c:v>
                </c:pt>
                <c:pt idx="732">
                  <c:v>151.96</c:v>
                </c:pt>
                <c:pt idx="733">
                  <c:v>149.34</c:v>
                </c:pt>
                <c:pt idx="734">
                  <c:v>146.72</c:v>
                </c:pt>
                <c:pt idx="735">
                  <c:v>144.1</c:v>
                </c:pt>
                <c:pt idx="736">
                  <c:v>141.47999999999999</c:v>
                </c:pt>
                <c:pt idx="737">
                  <c:v>138.86000000000001</c:v>
                </c:pt>
                <c:pt idx="738">
                  <c:v>136.23999999999998</c:v>
                </c:pt>
                <c:pt idx="739">
                  <c:v>133.62</c:v>
                </c:pt>
                <c:pt idx="740">
                  <c:v>131</c:v>
                </c:pt>
                <c:pt idx="741">
                  <c:v>128.38000000000014</c:v>
                </c:pt>
                <c:pt idx="742">
                  <c:v>125.76</c:v>
                </c:pt>
                <c:pt idx="743">
                  <c:v>123.14</c:v>
                </c:pt>
                <c:pt idx="744">
                  <c:v>120.52</c:v>
                </c:pt>
                <c:pt idx="745">
                  <c:v>117.9</c:v>
                </c:pt>
                <c:pt idx="746">
                  <c:v>115.28</c:v>
                </c:pt>
                <c:pt idx="747">
                  <c:v>112.66</c:v>
                </c:pt>
                <c:pt idx="748">
                  <c:v>110.04</c:v>
                </c:pt>
                <c:pt idx="749">
                  <c:v>107.42</c:v>
                </c:pt>
                <c:pt idx="750">
                  <c:v>104.8</c:v>
                </c:pt>
                <c:pt idx="751">
                  <c:v>102.17999999999999</c:v>
                </c:pt>
                <c:pt idx="752">
                  <c:v>99.56</c:v>
                </c:pt>
                <c:pt idx="753">
                  <c:v>96.940000000000026</c:v>
                </c:pt>
                <c:pt idx="754">
                  <c:v>94.32</c:v>
                </c:pt>
                <c:pt idx="755">
                  <c:v>91.7</c:v>
                </c:pt>
                <c:pt idx="756">
                  <c:v>89.08</c:v>
                </c:pt>
                <c:pt idx="757">
                  <c:v>86.460000000000022</c:v>
                </c:pt>
                <c:pt idx="758">
                  <c:v>83.84</c:v>
                </c:pt>
                <c:pt idx="759">
                  <c:v>81.22</c:v>
                </c:pt>
                <c:pt idx="760">
                  <c:v>78.600000000000009</c:v>
                </c:pt>
                <c:pt idx="761">
                  <c:v>75.98</c:v>
                </c:pt>
                <c:pt idx="762">
                  <c:v>73.36</c:v>
                </c:pt>
                <c:pt idx="763">
                  <c:v>70.740000000000023</c:v>
                </c:pt>
                <c:pt idx="764">
                  <c:v>68.11999999999999</c:v>
                </c:pt>
                <c:pt idx="765">
                  <c:v>65.5</c:v>
                </c:pt>
                <c:pt idx="766">
                  <c:v>62.879999999999995</c:v>
                </c:pt>
                <c:pt idx="767">
                  <c:v>60.260000000000012</c:v>
                </c:pt>
                <c:pt idx="768">
                  <c:v>57.64</c:v>
                </c:pt>
                <c:pt idx="769">
                  <c:v>55.02</c:v>
                </c:pt>
                <c:pt idx="770">
                  <c:v>52.400000000000006</c:v>
                </c:pt>
                <c:pt idx="771">
                  <c:v>49.78</c:v>
                </c:pt>
                <c:pt idx="772">
                  <c:v>47.160000000000011</c:v>
                </c:pt>
                <c:pt idx="773">
                  <c:v>44.54</c:v>
                </c:pt>
                <c:pt idx="774">
                  <c:v>41.92</c:v>
                </c:pt>
                <c:pt idx="775">
                  <c:v>39.300000000000004</c:v>
                </c:pt>
                <c:pt idx="776">
                  <c:v>36.68</c:v>
                </c:pt>
                <c:pt idx="777">
                  <c:v>34.06</c:v>
                </c:pt>
                <c:pt idx="778">
                  <c:v>31.439999999999987</c:v>
                </c:pt>
                <c:pt idx="779">
                  <c:v>28.82</c:v>
                </c:pt>
                <c:pt idx="780">
                  <c:v>26.2</c:v>
                </c:pt>
                <c:pt idx="781">
                  <c:v>23.58</c:v>
                </c:pt>
                <c:pt idx="782">
                  <c:v>20.959999999999987</c:v>
                </c:pt>
                <c:pt idx="783">
                  <c:v>18.34</c:v>
                </c:pt>
                <c:pt idx="784">
                  <c:v>15.719999999999999</c:v>
                </c:pt>
                <c:pt idx="785">
                  <c:v>13.1</c:v>
                </c:pt>
                <c:pt idx="786">
                  <c:v>10.48</c:v>
                </c:pt>
                <c:pt idx="787">
                  <c:v>7.8599999999999977</c:v>
                </c:pt>
                <c:pt idx="788">
                  <c:v>5.24</c:v>
                </c:pt>
                <c:pt idx="789">
                  <c:v>2.62</c:v>
                </c:pt>
                <c:pt idx="790">
                  <c:v>0</c:v>
                </c:pt>
                <c:pt idx="791">
                  <c:v>-2.62</c:v>
                </c:pt>
                <c:pt idx="792">
                  <c:v>-5.24</c:v>
                </c:pt>
                <c:pt idx="793">
                  <c:v>-7.8599999999999977</c:v>
                </c:pt>
                <c:pt idx="794">
                  <c:v>-10.48</c:v>
                </c:pt>
                <c:pt idx="795">
                  <c:v>-13.1</c:v>
                </c:pt>
                <c:pt idx="796">
                  <c:v>-15.719999999999999</c:v>
                </c:pt>
                <c:pt idx="797">
                  <c:v>-18.34</c:v>
                </c:pt>
                <c:pt idx="798">
                  <c:v>-20.959999999999987</c:v>
                </c:pt>
                <c:pt idx="799">
                  <c:v>-23.58</c:v>
                </c:pt>
                <c:pt idx="800">
                  <c:v>-26.2</c:v>
                </c:pt>
                <c:pt idx="801">
                  <c:v>-28.82</c:v>
                </c:pt>
                <c:pt idx="802">
                  <c:v>-31.439999999999987</c:v>
                </c:pt>
                <c:pt idx="803">
                  <c:v>-34.06</c:v>
                </c:pt>
                <c:pt idx="804">
                  <c:v>-36.68</c:v>
                </c:pt>
                <c:pt idx="805">
                  <c:v>-39.300000000000004</c:v>
                </c:pt>
                <c:pt idx="806">
                  <c:v>-41.92</c:v>
                </c:pt>
                <c:pt idx="807">
                  <c:v>-44.54</c:v>
                </c:pt>
                <c:pt idx="808">
                  <c:v>-47.160000000000011</c:v>
                </c:pt>
                <c:pt idx="809">
                  <c:v>-49.78</c:v>
                </c:pt>
                <c:pt idx="810">
                  <c:v>-52.400000000000006</c:v>
                </c:pt>
                <c:pt idx="811">
                  <c:v>-55.02</c:v>
                </c:pt>
                <c:pt idx="812">
                  <c:v>-57.64</c:v>
                </c:pt>
                <c:pt idx="813">
                  <c:v>-60.260000000000012</c:v>
                </c:pt>
                <c:pt idx="814">
                  <c:v>-62.879999999999995</c:v>
                </c:pt>
                <c:pt idx="815">
                  <c:v>-65.5</c:v>
                </c:pt>
                <c:pt idx="816">
                  <c:v>-68.11999999999999</c:v>
                </c:pt>
                <c:pt idx="817">
                  <c:v>-70.740000000000023</c:v>
                </c:pt>
                <c:pt idx="818">
                  <c:v>-73.36</c:v>
                </c:pt>
                <c:pt idx="819">
                  <c:v>-75.98</c:v>
                </c:pt>
                <c:pt idx="820">
                  <c:v>-78.600000000000009</c:v>
                </c:pt>
                <c:pt idx="821">
                  <c:v>-81.22</c:v>
                </c:pt>
                <c:pt idx="822">
                  <c:v>-83.84</c:v>
                </c:pt>
                <c:pt idx="823">
                  <c:v>-86.460000000000022</c:v>
                </c:pt>
                <c:pt idx="824">
                  <c:v>-89.08</c:v>
                </c:pt>
                <c:pt idx="825">
                  <c:v>-91.7</c:v>
                </c:pt>
                <c:pt idx="826">
                  <c:v>-94.32</c:v>
                </c:pt>
                <c:pt idx="827">
                  <c:v>-96.940000000000026</c:v>
                </c:pt>
                <c:pt idx="828">
                  <c:v>-99.56</c:v>
                </c:pt>
                <c:pt idx="829">
                  <c:v>-102.17999999999999</c:v>
                </c:pt>
                <c:pt idx="830">
                  <c:v>-104.8</c:v>
                </c:pt>
                <c:pt idx="831">
                  <c:v>-107.42</c:v>
                </c:pt>
                <c:pt idx="832">
                  <c:v>-110.04</c:v>
                </c:pt>
                <c:pt idx="833">
                  <c:v>-112.66</c:v>
                </c:pt>
                <c:pt idx="834">
                  <c:v>-115.28</c:v>
                </c:pt>
                <c:pt idx="835">
                  <c:v>-117.9</c:v>
                </c:pt>
                <c:pt idx="836">
                  <c:v>-120.52</c:v>
                </c:pt>
                <c:pt idx="837">
                  <c:v>-123.14</c:v>
                </c:pt>
                <c:pt idx="838">
                  <c:v>-125.76</c:v>
                </c:pt>
                <c:pt idx="839">
                  <c:v>-128.38000000000014</c:v>
                </c:pt>
                <c:pt idx="840">
                  <c:v>-131</c:v>
                </c:pt>
                <c:pt idx="841">
                  <c:v>-133.62</c:v>
                </c:pt>
                <c:pt idx="842">
                  <c:v>-136.23999999999998</c:v>
                </c:pt>
                <c:pt idx="843">
                  <c:v>-138.86000000000001</c:v>
                </c:pt>
                <c:pt idx="844">
                  <c:v>-141.47999999999999</c:v>
                </c:pt>
                <c:pt idx="845">
                  <c:v>-144.1</c:v>
                </c:pt>
                <c:pt idx="846">
                  <c:v>-146.72</c:v>
                </c:pt>
                <c:pt idx="847">
                  <c:v>-149.34</c:v>
                </c:pt>
                <c:pt idx="848">
                  <c:v>-151.96</c:v>
                </c:pt>
                <c:pt idx="849">
                  <c:v>-154.58000000000001</c:v>
                </c:pt>
                <c:pt idx="850">
                  <c:v>-157.19999999999999</c:v>
                </c:pt>
                <c:pt idx="851">
                  <c:v>-159.82000000000002</c:v>
                </c:pt>
                <c:pt idx="852">
                  <c:v>-162.44</c:v>
                </c:pt>
                <c:pt idx="853">
                  <c:v>-165.06</c:v>
                </c:pt>
                <c:pt idx="854">
                  <c:v>-167.68</c:v>
                </c:pt>
                <c:pt idx="855">
                  <c:v>-170.3</c:v>
                </c:pt>
                <c:pt idx="856">
                  <c:v>-172.92000000000002</c:v>
                </c:pt>
                <c:pt idx="857">
                  <c:v>-175.54</c:v>
                </c:pt>
                <c:pt idx="858">
                  <c:v>-178.16</c:v>
                </c:pt>
                <c:pt idx="859">
                  <c:v>-180.78</c:v>
                </c:pt>
                <c:pt idx="860">
                  <c:v>-183.4</c:v>
                </c:pt>
                <c:pt idx="861">
                  <c:v>-186.02</c:v>
                </c:pt>
                <c:pt idx="862">
                  <c:v>-188.64</c:v>
                </c:pt>
                <c:pt idx="863">
                  <c:v>-191.26</c:v>
                </c:pt>
                <c:pt idx="864">
                  <c:v>-193.88000000000014</c:v>
                </c:pt>
                <c:pt idx="865">
                  <c:v>-196.5</c:v>
                </c:pt>
                <c:pt idx="866">
                  <c:v>-199.12</c:v>
                </c:pt>
                <c:pt idx="867">
                  <c:v>-201.73999999999998</c:v>
                </c:pt>
                <c:pt idx="868">
                  <c:v>-204.36</c:v>
                </c:pt>
                <c:pt idx="869">
                  <c:v>-206.98000000000002</c:v>
                </c:pt>
                <c:pt idx="870">
                  <c:v>-209.6</c:v>
                </c:pt>
                <c:pt idx="871">
                  <c:v>-212.22</c:v>
                </c:pt>
                <c:pt idx="872">
                  <c:v>-214.84</c:v>
                </c:pt>
                <c:pt idx="873">
                  <c:v>-217.46</c:v>
                </c:pt>
                <c:pt idx="874">
                  <c:v>-220.08</c:v>
                </c:pt>
                <c:pt idx="875">
                  <c:v>-222.7</c:v>
                </c:pt>
                <c:pt idx="876">
                  <c:v>-225.32000000000002</c:v>
                </c:pt>
                <c:pt idx="877">
                  <c:v>-227.94</c:v>
                </c:pt>
                <c:pt idx="878">
                  <c:v>-230.56</c:v>
                </c:pt>
                <c:pt idx="879">
                  <c:v>-233.18</c:v>
                </c:pt>
                <c:pt idx="880">
                  <c:v>-235.8</c:v>
                </c:pt>
                <c:pt idx="881">
                  <c:v>-238.42000000000002</c:v>
                </c:pt>
                <c:pt idx="882">
                  <c:v>-241.04</c:v>
                </c:pt>
                <c:pt idx="883">
                  <c:v>-243.66</c:v>
                </c:pt>
                <c:pt idx="884">
                  <c:v>-246.28</c:v>
                </c:pt>
                <c:pt idx="885">
                  <c:v>-248.9</c:v>
                </c:pt>
                <c:pt idx="886">
                  <c:v>-251.52</c:v>
                </c:pt>
                <c:pt idx="887">
                  <c:v>-254.14</c:v>
                </c:pt>
                <c:pt idx="888">
                  <c:v>-256.76</c:v>
                </c:pt>
                <c:pt idx="889">
                  <c:v>-259.38</c:v>
                </c:pt>
                <c:pt idx="890">
                  <c:v>-262</c:v>
                </c:pt>
                <c:pt idx="891">
                  <c:v>-264.62</c:v>
                </c:pt>
                <c:pt idx="892">
                  <c:v>-267.24</c:v>
                </c:pt>
                <c:pt idx="893">
                  <c:v>-269.86</c:v>
                </c:pt>
                <c:pt idx="894">
                  <c:v>-272.47999999999956</c:v>
                </c:pt>
                <c:pt idx="895">
                  <c:v>-275.10000000000002</c:v>
                </c:pt>
                <c:pt idx="896">
                  <c:v>-277.71999999999986</c:v>
                </c:pt>
                <c:pt idx="897">
                  <c:v>-280.34000000000015</c:v>
                </c:pt>
                <c:pt idx="898">
                  <c:v>-282.95999999999987</c:v>
                </c:pt>
                <c:pt idx="899">
                  <c:v>-285.58</c:v>
                </c:pt>
                <c:pt idx="900">
                  <c:v>-288.2</c:v>
                </c:pt>
                <c:pt idx="901">
                  <c:v>-290.82</c:v>
                </c:pt>
                <c:pt idx="902">
                  <c:v>-293.44</c:v>
                </c:pt>
                <c:pt idx="903">
                  <c:v>-296.06</c:v>
                </c:pt>
                <c:pt idx="904">
                  <c:v>-298.68</c:v>
                </c:pt>
                <c:pt idx="905">
                  <c:v>-301.3</c:v>
                </c:pt>
                <c:pt idx="906">
                  <c:v>-303.91999999999956</c:v>
                </c:pt>
                <c:pt idx="907">
                  <c:v>-306.54000000000002</c:v>
                </c:pt>
                <c:pt idx="908">
                  <c:v>-309.16000000000008</c:v>
                </c:pt>
                <c:pt idx="909">
                  <c:v>-311.77999999999986</c:v>
                </c:pt>
                <c:pt idx="910">
                  <c:v>-314.39999999999986</c:v>
                </c:pt>
                <c:pt idx="911">
                  <c:v>-317.02</c:v>
                </c:pt>
                <c:pt idx="912">
                  <c:v>-319.64000000000016</c:v>
                </c:pt>
                <c:pt idx="913">
                  <c:v>-322.26</c:v>
                </c:pt>
                <c:pt idx="914">
                  <c:v>-324.88</c:v>
                </c:pt>
                <c:pt idx="915">
                  <c:v>-327.5</c:v>
                </c:pt>
                <c:pt idx="916">
                  <c:v>-330.12</c:v>
                </c:pt>
                <c:pt idx="917">
                  <c:v>-332.74</c:v>
                </c:pt>
                <c:pt idx="918">
                  <c:v>-335.36</c:v>
                </c:pt>
                <c:pt idx="919">
                  <c:v>-337.97999999999956</c:v>
                </c:pt>
                <c:pt idx="920">
                  <c:v>-340.6</c:v>
                </c:pt>
                <c:pt idx="921">
                  <c:v>-343.21999999999986</c:v>
                </c:pt>
                <c:pt idx="922">
                  <c:v>-345.84000000000015</c:v>
                </c:pt>
                <c:pt idx="923">
                  <c:v>-348.46</c:v>
                </c:pt>
                <c:pt idx="924">
                  <c:v>-351.08</c:v>
                </c:pt>
                <c:pt idx="925">
                  <c:v>-353.7</c:v>
                </c:pt>
                <c:pt idx="926">
                  <c:v>-356.32</c:v>
                </c:pt>
                <c:pt idx="927">
                  <c:v>-358.94</c:v>
                </c:pt>
                <c:pt idx="928">
                  <c:v>-361.56</c:v>
                </c:pt>
                <c:pt idx="929">
                  <c:v>-364.18</c:v>
                </c:pt>
                <c:pt idx="930">
                  <c:v>-366.8</c:v>
                </c:pt>
                <c:pt idx="931">
                  <c:v>-369.41999999999956</c:v>
                </c:pt>
                <c:pt idx="932">
                  <c:v>-372.04</c:v>
                </c:pt>
                <c:pt idx="933">
                  <c:v>-374.66</c:v>
                </c:pt>
                <c:pt idx="934">
                  <c:v>-377.28</c:v>
                </c:pt>
                <c:pt idx="935">
                  <c:v>-379.9</c:v>
                </c:pt>
                <c:pt idx="936">
                  <c:v>-382.52</c:v>
                </c:pt>
                <c:pt idx="937">
                  <c:v>-385.14000000000016</c:v>
                </c:pt>
                <c:pt idx="938">
                  <c:v>-387.76</c:v>
                </c:pt>
                <c:pt idx="939">
                  <c:v>-390.38</c:v>
                </c:pt>
                <c:pt idx="940">
                  <c:v>-393</c:v>
                </c:pt>
                <c:pt idx="941">
                  <c:v>-395.62</c:v>
                </c:pt>
                <c:pt idx="942">
                  <c:v>-398.24</c:v>
                </c:pt>
                <c:pt idx="943">
                  <c:v>-400.86</c:v>
                </c:pt>
                <c:pt idx="944">
                  <c:v>-403.47999999999956</c:v>
                </c:pt>
                <c:pt idx="945">
                  <c:v>-406.1</c:v>
                </c:pt>
                <c:pt idx="946">
                  <c:v>-408.71999999999986</c:v>
                </c:pt>
                <c:pt idx="947">
                  <c:v>-411.34000000000015</c:v>
                </c:pt>
                <c:pt idx="948">
                  <c:v>-413.96</c:v>
                </c:pt>
                <c:pt idx="949">
                  <c:v>-416.58</c:v>
                </c:pt>
                <c:pt idx="950">
                  <c:v>-419.2</c:v>
                </c:pt>
                <c:pt idx="951">
                  <c:v>-421.82</c:v>
                </c:pt>
                <c:pt idx="952">
                  <c:v>-424.44</c:v>
                </c:pt>
                <c:pt idx="953">
                  <c:v>-427.06</c:v>
                </c:pt>
                <c:pt idx="954">
                  <c:v>-429.68</c:v>
                </c:pt>
                <c:pt idx="955">
                  <c:v>-432.3</c:v>
                </c:pt>
                <c:pt idx="956">
                  <c:v>-434.91999999999956</c:v>
                </c:pt>
                <c:pt idx="957">
                  <c:v>-437.54</c:v>
                </c:pt>
                <c:pt idx="958">
                  <c:v>-440.16</c:v>
                </c:pt>
                <c:pt idx="959">
                  <c:v>-442.78</c:v>
                </c:pt>
                <c:pt idx="960">
                  <c:v>-445.4</c:v>
                </c:pt>
                <c:pt idx="961">
                  <c:v>-448.02</c:v>
                </c:pt>
                <c:pt idx="962">
                  <c:v>-450.64000000000016</c:v>
                </c:pt>
                <c:pt idx="963">
                  <c:v>-453.26</c:v>
                </c:pt>
                <c:pt idx="964">
                  <c:v>-455.88</c:v>
                </c:pt>
                <c:pt idx="965">
                  <c:v>-458.5</c:v>
                </c:pt>
                <c:pt idx="966">
                  <c:v>-461.12</c:v>
                </c:pt>
                <c:pt idx="967">
                  <c:v>-463.74</c:v>
                </c:pt>
                <c:pt idx="968">
                  <c:v>-466.36</c:v>
                </c:pt>
                <c:pt idx="969">
                  <c:v>-468.97999999999956</c:v>
                </c:pt>
                <c:pt idx="970">
                  <c:v>-471.6</c:v>
                </c:pt>
                <c:pt idx="971">
                  <c:v>-474.21999999999986</c:v>
                </c:pt>
                <c:pt idx="972">
                  <c:v>-476.84000000000015</c:v>
                </c:pt>
                <c:pt idx="973">
                  <c:v>-479.46</c:v>
                </c:pt>
                <c:pt idx="974">
                  <c:v>-482.08</c:v>
                </c:pt>
                <c:pt idx="975">
                  <c:v>-484.7</c:v>
                </c:pt>
                <c:pt idx="976">
                  <c:v>-487.32</c:v>
                </c:pt>
                <c:pt idx="977">
                  <c:v>-489.94</c:v>
                </c:pt>
                <c:pt idx="978">
                  <c:v>-492.56</c:v>
                </c:pt>
                <c:pt idx="979">
                  <c:v>-495.18</c:v>
                </c:pt>
                <c:pt idx="980">
                  <c:v>-497.8</c:v>
                </c:pt>
                <c:pt idx="981">
                  <c:v>-500.41999999999956</c:v>
                </c:pt>
                <c:pt idx="982">
                  <c:v>-503.04</c:v>
                </c:pt>
                <c:pt idx="983">
                  <c:v>-505.66</c:v>
                </c:pt>
                <c:pt idx="984">
                  <c:v>-508.28</c:v>
                </c:pt>
                <c:pt idx="985">
                  <c:v>-510.9</c:v>
                </c:pt>
                <c:pt idx="986">
                  <c:v>-513.52</c:v>
                </c:pt>
                <c:pt idx="987">
                  <c:v>-516.14</c:v>
                </c:pt>
                <c:pt idx="988">
                  <c:v>-518.76</c:v>
                </c:pt>
                <c:pt idx="989">
                  <c:v>-521.38</c:v>
                </c:pt>
                <c:pt idx="990">
                  <c:v>-524</c:v>
                </c:pt>
                <c:pt idx="991">
                  <c:v>-526.62</c:v>
                </c:pt>
                <c:pt idx="992">
                  <c:v>-529.24</c:v>
                </c:pt>
                <c:pt idx="993">
                  <c:v>-531.85999999999763</c:v>
                </c:pt>
                <c:pt idx="994">
                  <c:v>-534.48</c:v>
                </c:pt>
                <c:pt idx="995">
                  <c:v>-537.1</c:v>
                </c:pt>
                <c:pt idx="996">
                  <c:v>-539.72</c:v>
                </c:pt>
                <c:pt idx="997">
                  <c:v>-542.33999999999787</c:v>
                </c:pt>
                <c:pt idx="998">
                  <c:v>-544.95999999999788</c:v>
                </c:pt>
                <c:pt idx="999">
                  <c:v>-547.58000000000004</c:v>
                </c:pt>
              </c:numCache>
            </c:numRef>
          </c:xVal>
          <c:yVal>
            <c:numRef>
              <c:f>'09NFNM17'!$AW$32:$AW$1031</c:f>
              <c:numCache>
                <c:formatCode>General</c:formatCode>
                <c:ptCount val="1000"/>
                <c:pt idx="20" formatCode="0.000000">
                  <c:v>0</c:v>
                </c:pt>
                <c:pt idx="21" formatCode="0.000000">
                  <c:v>0</c:v>
                </c:pt>
                <c:pt idx="22" formatCode="0.000000">
                  <c:v>0</c:v>
                </c:pt>
                <c:pt idx="23" formatCode="0.000000">
                  <c:v>0</c:v>
                </c:pt>
                <c:pt idx="24" formatCode="0.000000">
                  <c:v>0</c:v>
                </c:pt>
                <c:pt idx="25" formatCode="0.000000">
                  <c:v>0</c:v>
                </c:pt>
                <c:pt idx="26" formatCode="0.000000">
                  <c:v>0</c:v>
                </c:pt>
                <c:pt idx="27" formatCode="0.000000">
                  <c:v>0</c:v>
                </c:pt>
                <c:pt idx="28" formatCode="0.000000">
                  <c:v>0</c:v>
                </c:pt>
                <c:pt idx="29" formatCode="0.000000">
                  <c:v>0</c:v>
                </c:pt>
                <c:pt idx="30" formatCode="0.000000">
                  <c:v>0</c:v>
                </c:pt>
                <c:pt idx="31" formatCode="0.000000">
                  <c:v>0</c:v>
                </c:pt>
                <c:pt idx="32" formatCode="0.000000">
                  <c:v>0</c:v>
                </c:pt>
                <c:pt idx="33" formatCode="0.000000">
                  <c:v>0</c:v>
                </c:pt>
                <c:pt idx="34" formatCode="0.000000">
                  <c:v>0</c:v>
                </c:pt>
                <c:pt idx="35" formatCode="0.000000">
                  <c:v>0</c:v>
                </c:pt>
                <c:pt idx="36" formatCode="0.000000">
                  <c:v>0</c:v>
                </c:pt>
                <c:pt idx="37" formatCode="0.000000">
                  <c:v>0</c:v>
                </c:pt>
                <c:pt idx="38" formatCode="0.000000">
                  <c:v>0</c:v>
                </c:pt>
                <c:pt idx="39" formatCode="0.000000">
                  <c:v>0</c:v>
                </c:pt>
                <c:pt idx="40" formatCode="0.000000">
                  <c:v>0</c:v>
                </c:pt>
                <c:pt idx="41" formatCode="0.000000">
                  <c:v>0</c:v>
                </c:pt>
                <c:pt idx="42" formatCode="0.000000">
                  <c:v>0</c:v>
                </c:pt>
                <c:pt idx="43" formatCode="0.000000">
                  <c:v>0</c:v>
                </c:pt>
                <c:pt idx="44" formatCode="0.000000">
                  <c:v>0</c:v>
                </c:pt>
                <c:pt idx="45" formatCode="0.000000">
                  <c:v>0</c:v>
                </c:pt>
                <c:pt idx="46" formatCode="0.000000">
                  <c:v>0</c:v>
                </c:pt>
                <c:pt idx="47" formatCode="0.000000">
                  <c:v>0</c:v>
                </c:pt>
                <c:pt idx="48" formatCode="0.000000">
                  <c:v>0</c:v>
                </c:pt>
                <c:pt idx="49" formatCode="0.000000">
                  <c:v>0</c:v>
                </c:pt>
                <c:pt idx="50" formatCode="0.000000">
                  <c:v>0.85287866518148114</c:v>
                </c:pt>
                <c:pt idx="51" formatCode="0.000000">
                  <c:v>0.85585691752265602</c:v>
                </c:pt>
                <c:pt idx="52" formatCode="0.000000">
                  <c:v>0.85368593515687219</c:v>
                </c:pt>
                <c:pt idx="53" formatCode="0.000000">
                  <c:v>0.78812332396961693</c:v>
                </c:pt>
                <c:pt idx="54" formatCode="0.000000">
                  <c:v>0.74256937003189305</c:v>
                </c:pt>
                <c:pt idx="55" formatCode="0.000000">
                  <c:v>0.55288961367871725</c:v>
                </c:pt>
                <c:pt idx="56" formatCode="0.000000">
                  <c:v>0</c:v>
                </c:pt>
                <c:pt idx="57" formatCode="0.000000">
                  <c:v>0</c:v>
                </c:pt>
                <c:pt idx="58" formatCode="0.000000">
                  <c:v>0</c:v>
                </c:pt>
                <c:pt idx="59" formatCode="0.000000">
                  <c:v>0</c:v>
                </c:pt>
                <c:pt idx="60" formatCode="0.000000">
                  <c:v>0</c:v>
                </c:pt>
                <c:pt idx="61" formatCode="0.000000">
                  <c:v>0</c:v>
                </c:pt>
                <c:pt idx="62" formatCode="0.000000">
                  <c:v>0</c:v>
                </c:pt>
                <c:pt idx="63" formatCode="0.000000">
                  <c:v>0</c:v>
                </c:pt>
                <c:pt idx="64" formatCode="0.000000">
                  <c:v>0</c:v>
                </c:pt>
                <c:pt idx="65" formatCode="0.000000">
                  <c:v>0</c:v>
                </c:pt>
                <c:pt idx="66" formatCode="0.000000">
                  <c:v>0</c:v>
                </c:pt>
                <c:pt idx="67" formatCode="0.000000">
                  <c:v>0</c:v>
                </c:pt>
                <c:pt idx="68" formatCode="0.000000">
                  <c:v>0</c:v>
                </c:pt>
                <c:pt idx="69" formatCode="0.000000">
                  <c:v>0</c:v>
                </c:pt>
                <c:pt idx="70" formatCode="0.000000">
                  <c:v>0</c:v>
                </c:pt>
                <c:pt idx="71" formatCode="0.000000">
                  <c:v>0</c:v>
                </c:pt>
                <c:pt idx="72" formatCode="0.000000">
                  <c:v>0</c:v>
                </c:pt>
                <c:pt idx="73" formatCode="0.000000">
                  <c:v>0</c:v>
                </c:pt>
                <c:pt idx="74" formatCode="0.000000">
                  <c:v>0</c:v>
                </c:pt>
                <c:pt idx="75" formatCode="0.000000">
                  <c:v>0</c:v>
                </c:pt>
                <c:pt idx="76" formatCode="0.000000">
                  <c:v>0</c:v>
                </c:pt>
                <c:pt idx="77" formatCode="0.000000">
                  <c:v>0.70654928751870616</c:v>
                </c:pt>
                <c:pt idx="78" formatCode="0.000000">
                  <c:v>0.68086726776534989</c:v>
                </c:pt>
                <c:pt idx="79" formatCode="0.000000">
                  <c:v>0.66633736076253192</c:v>
                </c:pt>
                <c:pt idx="80" formatCode="0.000000">
                  <c:v>0.68147992735610408</c:v>
                </c:pt>
                <c:pt idx="81" formatCode="0.000000">
                  <c:v>0.71400592493224391</c:v>
                </c:pt>
                <c:pt idx="82" formatCode="0.000000">
                  <c:v>0.71923068702294191</c:v>
                </c:pt>
                <c:pt idx="83" formatCode="0.000000">
                  <c:v>0.70879092903018515</c:v>
                </c:pt>
                <c:pt idx="84" formatCode="0.000000">
                  <c:v>0.70902736865573701</c:v>
                </c:pt>
                <c:pt idx="85" formatCode="0.000000">
                  <c:v>0.70914871774616794</c:v>
                </c:pt>
                <c:pt idx="86" formatCode="0.000000">
                  <c:v>0.70922707580800004</c:v>
                </c:pt>
                <c:pt idx="87" formatCode="0.000000">
                  <c:v>0.70911507792098205</c:v>
                </c:pt>
                <c:pt idx="88" formatCode="0.000000">
                  <c:v>0.7091513717020429</c:v>
                </c:pt>
                <c:pt idx="89" formatCode="0.000000">
                  <c:v>0.70920073279875595</c:v>
                </c:pt>
                <c:pt idx="90" formatCode="0.000000">
                  <c:v>0.70915941848421815</c:v>
                </c:pt>
                <c:pt idx="91" formatCode="0.000000">
                  <c:v>0.70913347050004605</c:v>
                </c:pt>
                <c:pt idx="92" formatCode="0.000000">
                  <c:v>0.70915003248193509</c:v>
                </c:pt>
                <c:pt idx="93" formatCode="0.000000">
                  <c:v>0.70912776211281403</c:v>
                </c:pt>
                <c:pt idx="94" formatCode="0.000000">
                  <c:v>0.70911914619274796</c:v>
                </c:pt>
                <c:pt idx="95" formatCode="0.000000">
                  <c:v>0.70913766165422099</c:v>
                </c:pt>
                <c:pt idx="96" formatCode="0.000000">
                  <c:v>0.70912863823767314</c:v>
                </c:pt>
                <c:pt idx="97" formatCode="0.000000">
                  <c:v>0.70909499406970411</c:v>
                </c:pt>
                <c:pt idx="98" formatCode="0.000000">
                  <c:v>0.7091279734982211</c:v>
                </c:pt>
                <c:pt idx="99" formatCode="0.000000">
                  <c:v>0.70908836389647401</c:v>
                </c:pt>
                <c:pt idx="100" formatCode="0.000000">
                  <c:v>0.70910367097427707</c:v>
                </c:pt>
                <c:pt idx="101" formatCode="0.000000">
                  <c:v>0.70915161850924513</c:v>
                </c:pt>
                <c:pt idx="102" formatCode="0.000000">
                  <c:v>0.70909358084081298</c:v>
                </c:pt>
                <c:pt idx="103" formatCode="0.000000">
                  <c:v>0.70910644704431602</c:v>
                </c:pt>
                <c:pt idx="104" formatCode="0.000000">
                  <c:v>0.70907368048077413</c:v>
                </c:pt>
                <c:pt idx="105" formatCode="0.000000">
                  <c:v>0.70908256694904592</c:v>
                </c:pt>
                <c:pt idx="106" formatCode="0.000000">
                  <c:v>0.70909824933422505</c:v>
                </c:pt>
                <c:pt idx="107" formatCode="0.000000">
                  <c:v>0.70911599231274802</c:v>
                </c:pt>
                <c:pt idx="108" formatCode="0.000000">
                  <c:v>0.70913844433709705</c:v>
                </c:pt>
                <c:pt idx="109" formatCode="0.000000">
                  <c:v>0.70919229827171903</c:v>
                </c:pt>
                <c:pt idx="110" formatCode="0.000000">
                  <c:v>0.70915922431056611</c:v>
                </c:pt>
                <c:pt idx="111" formatCode="0.000000">
                  <c:v>0.70916713786623187</c:v>
                </c:pt>
                <c:pt idx="112" formatCode="0.000000">
                  <c:v>0.70919767804178513</c:v>
                </c:pt>
                <c:pt idx="113" formatCode="0.000000">
                  <c:v>0.7091736313998972</c:v>
                </c:pt>
                <c:pt idx="114" formatCode="0.000000">
                  <c:v>0.70918616393702383</c:v>
                </c:pt>
                <c:pt idx="115" formatCode="0.000000">
                  <c:v>0.70918029414498795</c:v>
                </c:pt>
                <c:pt idx="116" formatCode="0.000000">
                  <c:v>0.70917115624861815</c:v>
                </c:pt>
                <c:pt idx="117" formatCode="0.000000">
                  <c:v>0.70919834532273596</c:v>
                </c:pt>
                <c:pt idx="118" formatCode="0.000000">
                  <c:v>0.70925252891995283</c:v>
                </c:pt>
                <c:pt idx="119" formatCode="0.000000">
                  <c:v>0.70923421582749002</c:v>
                </c:pt>
                <c:pt idx="120" formatCode="0.000000">
                  <c:v>0.70923226463869904</c:v>
                </c:pt>
                <c:pt idx="121" formatCode="0.000000">
                  <c:v>0.70922946288549216</c:v>
                </c:pt>
                <c:pt idx="122" formatCode="0.000000">
                  <c:v>0.70919528926994202</c:v>
                </c:pt>
                <c:pt idx="123" formatCode="0.000000">
                  <c:v>0.70924512021433195</c:v>
                </c:pt>
                <c:pt idx="124" formatCode="0.000000">
                  <c:v>0.70922701433147106</c:v>
                </c:pt>
                <c:pt idx="125" formatCode="0.000000">
                  <c:v>0.70923771175889905</c:v>
                </c:pt>
                <c:pt idx="126" formatCode="0.000000">
                  <c:v>0.70925086879196586</c:v>
                </c:pt>
                <c:pt idx="127" formatCode="0.000000">
                  <c:v>0.70928775384924192</c:v>
                </c:pt>
                <c:pt idx="128" formatCode="0.000000">
                  <c:v>0.70927392039032799</c:v>
                </c:pt>
                <c:pt idx="129" formatCode="0.000000">
                  <c:v>0.70928783909575999</c:v>
                </c:pt>
                <c:pt idx="130" formatCode="0.000000">
                  <c:v>0.70924328737968512</c:v>
                </c:pt>
                <c:pt idx="131" formatCode="0.000000">
                  <c:v>0.70925064797873105</c:v>
                </c:pt>
                <c:pt idx="132" formatCode="0.000000">
                  <c:v>0.70926881283777909</c:v>
                </c:pt>
                <c:pt idx="133" formatCode="0.000000">
                  <c:v>0.70924319277217507</c:v>
                </c:pt>
                <c:pt idx="134" formatCode="0.000000">
                  <c:v>0.7092422946675061</c:v>
                </c:pt>
                <c:pt idx="135" formatCode="0.000000">
                  <c:v>0.70926682459151202</c:v>
                </c:pt>
                <c:pt idx="136" formatCode="0.000000">
                  <c:v>0.70927801737934015</c:v>
                </c:pt>
                <c:pt idx="137" formatCode="0.000000">
                  <c:v>0.70927191634383924</c:v>
                </c:pt>
                <c:pt idx="138" formatCode="0.000000">
                  <c:v>0.70922674486300796</c:v>
                </c:pt>
                <c:pt idx="139" formatCode="0.000000">
                  <c:v>0.70918299944096985</c:v>
                </c:pt>
                <c:pt idx="140" formatCode="0.000000">
                  <c:v>0.70921193165541307</c:v>
                </c:pt>
                <c:pt idx="141" formatCode="0.000000">
                  <c:v>0.70921259459379404</c:v>
                </c:pt>
                <c:pt idx="142" formatCode="0.000000">
                  <c:v>0.70920381314444414</c:v>
                </c:pt>
                <c:pt idx="143" formatCode="0.000000">
                  <c:v>0.70925784017985904</c:v>
                </c:pt>
                <c:pt idx="144" formatCode="0.000000">
                  <c:v>0.70924804471821201</c:v>
                </c:pt>
                <c:pt idx="145" formatCode="0.000000">
                  <c:v>0.70925592638408419</c:v>
                </c:pt>
                <c:pt idx="146" formatCode="0.000000">
                  <c:v>0.70933851381649704</c:v>
                </c:pt>
                <c:pt idx="147" formatCode="0.000000">
                  <c:v>0.70938181304886216</c:v>
                </c:pt>
                <c:pt idx="148" formatCode="0.000000">
                  <c:v>0.70931171779999302</c:v>
                </c:pt>
                <c:pt idx="149" formatCode="0.000000">
                  <c:v>0.70929871264278621</c:v>
                </c:pt>
                <c:pt idx="150" formatCode="0.000000">
                  <c:v>0.7092863300149399</c:v>
                </c:pt>
                <c:pt idx="151" formatCode="0.000000">
                  <c:v>0.70934300404849515</c:v>
                </c:pt>
                <c:pt idx="152" formatCode="0.000000">
                  <c:v>0.70937838050170299</c:v>
                </c:pt>
                <c:pt idx="153" formatCode="0.000000">
                  <c:v>0.70939653674789305</c:v>
                </c:pt>
                <c:pt idx="154" formatCode="0.000000">
                  <c:v>0.70938276420482593</c:v>
                </c:pt>
                <c:pt idx="155" formatCode="0.000000">
                  <c:v>0.70942785911230699</c:v>
                </c:pt>
                <c:pt idx="156" formatCode="0.000000">
                  <c:v>0.70945735045644898</c:v>
                </c:pt>
                <c:pt idx="157" formatCode="0.000000">
                  <c:v>0.70945987893316909</c:v>
                </c:pt>
                <c:pt idx="158" formatCode="0.000000">
                  <c:v>0.70947842621436807</c:v>
                </c:pt>
                <c:pt idx="159" formatCode="0.000000">
                  <c:v>0.7095218111590802</c:v>
                </c:pt>
                <c:pt idx="160" formatCode="0.000000">
                  <c:v>0.70951287954097197</c:v>
                </c:pt>
                <c:pt idx="161" formatCode="0.000000">
                  <c:v>0.70953939274799893</c:v>
                </c:pt>
                <c:pt idx="162" formatCode="0.000000">
                  <c:v>0.70952442566274698</c:v>
                </c:pt>
                <c:pt idx="163" formatCode="0.000000">
                  <c:v>0.7095130230985951</c:v>
                </c:pt>
                <c:pt idx="164" formatCode="0.000000">
                  <c:v>0.7095285291920469</c:v>
                </c:pt>
                <c:pt idx="165" formatCode="0.000000">
                  <c:v>0.709536833521352</c:v>
                </c:pt>
                <c:pt idx="166" formatCode="0.000000">
                  <c:v>0.70947045556399113</c:v>
                </c:pt>
                <c:pt idx="167" formatCode="0.000000">
                  <c:v>0.709403282428965</c:v>
                </c:pt>
                <c:pt idx="168" formatCode="0.000000">
                  <c:v>0.70935935256712312</c:v>
                </c:pt>
                <c:pt idx="169" formatCode="0.000000">
                  <c:v>0.70939969447049422</c:v>
                </c:pt>
                <c:pt idx="170" formatCode="0.000000">
                  <c:v>0.70943833933131184</c:v>
                </c:pt>
                <c:pt idx="171" formatCode="0.000000">
                  <c:v>0.70943727573931292</c:v>
                </c:pt>
                <c:pt idx="172" formatCode="0.000000">
                  <c:v>0.70942294103549697</c:v>
                </c:pt>
                <c:pt idx="173" formatCode="0.000000">
                  <c:v>0.70942279477696779</c:v>
                </c:pt>
                <c:pt idx="174" formatCode="0.000000">
                  <c:v>0.70942524685475195</c:v>
                </c:pt>
                <c:pt idx="175" formatCode="0.000000">
                  <c:v>0.70943496979209486</c:v>
                </c:pt>
                <c:pt idx="176" formatCode="0.000000">
                  <c:v>0.70937377263006007</c:v>
                </c:pt>
                <c:pt idx="177" formatCode="0.000000">
                  <c:v>0.70931377164294285</c:v>
                </c:pt>
                <c:pt idx="178" formatCode="0.000000">
                  <c:v>0.70925376972458098</c:v>
                </c:pt>
                <c:pt idx="179" formatCode="0.000000">
                  <c:v>0.70924492294778707</c:v>
                </c:pt>
                <c:pt idx="180" formatCode="0.000000">
                  <c:v>0.70920036270851905</c:v>
                </c:pt>
                <c:pt idx="181" formatCode="0.000000">
                  <c:v>0.70920866597999399</c:v>
                </c:pt>
                <c:pt idx="182" formatCode="0.000000">
                  <c:v>0.70924745880952811</c:v>
                </c:pt>
                <c:pt idx="183" formatCode="0.000000">
                  <c:v>0.70929469752220908</c:v>
                </c:pt>
                <c:pt idx="184" formatCode="0.000000">
                  <c:v>0.70937559882331203</c:v>
                </c:pt>
                <c:pt idx="185" formatCode="0.000000">
                  <c:v>0.70937792666404709</c:v>
                </c:pt>
                <c:pt idx="186" formatCode="0.000000">
                  <c:v>0.70939834386162792</c:v>
                </c:pt>
                <c:pt idx="187" formatCode="0.000000">
                  <c:v>0.70947704244309207</c:v>
                </c:pt>
                <c:pt idx="188" formatCode="0.000000">
                  <c:v>0.70948809442520899</c:v>
                </c:pt>
                <c:pt idx="189" formatCode="0.000000">
                  <c:v>0.70950344106697094</c:v>
                </c:pt>
                <c:pt idx="190" formatCode="0.000000">
                  <c:v>0.70952129436868616</c:v>
                </c:pt>
                <c:pt idx="191" formatCode="0.000000">
                  <c:v>0.70951870471039391</c:v>
                </c:pt>
                <c:pt idx="192" formatCode="0.000000">
                  <c:v>0.70952278729390506</c:v>
                </c:pt>
                <c:pt idx="193" formatCode="0.000000">
                  <c:v>0.7094966726345282</c:v>
                </c:pt>
                <c:pt idx="194" formatCode="0.000000">
                  <c:v>0.70947852794512201</c:v>
                </c:pt>
                <c:pt idx="195" formatCode="0.000000">
                  <c:v>0.70943699250297898</c:v>
                </c:pt>
                <c:pt idx="196" formatCode="0.000000">
                  <c:v>0.70949545296586614</c:v>
                </c:pt>
                <c:pt idx="197" formatCode="0.000000">
                  <c:v>0.70952911249870321</c:v>
                </c:pt>
                <c:pt idx="198" formatCode="0.000000">
                  <c:v>0.70952715711965597</c:v>
                </c:pt>
                <c:pt idx="199" formatCode="0.000000">
                  <c:v>0.70954543032068318</c:v>
                </c:pt>
                <c:pt idx="200" formatCode="0.000000">
                  <c:v>0.70953796809539493</c:v>
                </c:pt>
                <c:pt idx="201" formatCode="0.000000">
                  <c:v>0.70955362610653905</c:v>
                </c:pt>
                <c:pt idx="202" formatCode="0.000000">
                  <c:v>0.70956679748502793</c:v>
                </c:pt>
                <c:pt idx="203" formatCode="0.000000">
                  <c:v>0.70952340358493104</c:v>
                </c:pt>
                <c:pt idx="204" formatCode="0.000000">
                  <c:v>0.70945863030648415</c:v>
                </c:pt>
                <c:pt idx="205" formatCode="0.000000">
                  <c:v>0.70936723230519816</c:v>
                </c:pt>
                <c:pt idx="206" formatCode="0.000000">
                  <c:v>0.70932412111865084</c:v>
                </c:pt>
                <c:pt idx="207" formatCode="0.000000">
                  <c:v>0.70927371063047506</c:v>
                </c:pt>
                <c:pt idx="208" formatCode="0.000000">
                  <c:v>0.70925309434318307</c:v>
                </c:pt>
                <c:pt idx="209" formatCode="0.000000">
                  <c:v>0.70929358264948006</c:v>
                </c:pt>
                <c:pt idx="210" formatCode="0.000000">
                  <c:v>0.70926962707518215</c:v>
                </c:pt>
                <c:pt idx="211" formatCode="0.000000">
                  <c:v>0.70926222411676587</c:v>
                </c:pt>
                <c:pt idx="212" formatCode="0.000000">
                  <c:v>0.70924927829227513</c:v>
                </c:pt>
                <c:pt idx="213" formatCode="0.000000">
                  <c:v>0.70922863611279019</c:v>
                </c:pt>
                <c:pt idx="214" formatCode="0.000000">
                  <c:v>0.70917768505775791</c:v>
                </c:pt>
                <c:pt idx="215" formatCode="0.000000">
                  <c:v>0.709287397748809</c:v>
                </c:pt>
                <c:pt idx="216" formatCode="0.000000">
                  <c:v>0.70934295898577404</c:v>
                </c:pt>
                <c:pt idx="217" formatCode="0.000000">
                  <c:v>0.70928677024756592</c:v>
                </c:pt>
                <c:pt idx="218" formatCode="0.000000">
                  <c:v>0.70929221863023195</c:v>
                </c:pt>
                <c:pt idx="219" formatCode="0.000000">
                  <c:v>0.70933049219879318</c:v>
                </c:pt>
                <c:pt idx="220" formatCode="0.000000">
                  <c:v>0.70935851176759601</c:v>
                </c:pt>
                <c:pt idx="221" formatCode="0.000000">
                  <c:v>0.70935769241598212</c:v>
                </c:pt>
                <c:pt idx="222" formatCode="0.000000">
                  <c:v>0.70937459954773496</c:v>
                </c:pt>
                <c:pt idx="223" formatCode="0.000000">
                  <c:v>0.70935255143893083</c:v>
                </c:pt>
                <c:pt idx="224" formatCode="0.000000">
                  <c:v>0.70931319483935673</c:v>
                </c:pt>
                <c:pt idx="225" formatCode="0.000000">
                  <c:v>0.70935578080003192</c:v>
                </c:pt>
                <c:pt idx="226" formatCode="0.000000">
                  <c:v>0.70936224798617198</c:v>
                </c:pt>
                <c:pt idx="227" formatCode="0.000000">
                  <c:v>0.70934614181207589</c:v>
                </c:pt>
                <c:pt idx="228" formatCode="0.000000">
                  <c:v>0.70935446863642404</c:v>
                </c:pt>
                <c:pt idx="229" formatCode="0.000000">
                  <c:v>0.70935808759771402</c:v>
                </c:pt>
                <c:pt idx="230" formatCode="0.000000">
                  <c:v>0.70931825516258307</c:v>
                </c:pt>
                <c:pt idx="231" formatCode="0.000000">
                  <c:v>0.7093164611662458</c:v>
                </c:pt>
                <c:pt idx="232" formatCode="0.000000">
                  <c:v>0.70931083044925702</c:v>
                </c:pt>
                <c:pt idx="233" formatCode="0.000000">
                  <c:v>0.70930205078752084</c:v>
                </c:pt>
                <c:pt idx="234" formatCode="0.000000">
                  <c:v>0.7093055012031001</c:v>
                </c:pt>
                <c:pt idx="235" formatCode="0.000000">
                  <c:v>0.70931631676580298</c:v>
                </c:pt>
                <c:pt idx="236" formatCode="0.000000">
                  <c:v>0.70921355867924496</c:v>
                </c:pt>
                <c:pt idx="237" formatCode="0.000000">
                  <c:v>0.70923563924642608</c:v>
                </c:pt>
                <c:pt idx="238" formatCode="0.000000">
                  <c:v>0.70923864709274498</c:v>
                </c:pt>
                <c:pt idx="239" formatCode="0.000000">
                  <c:v>0.70925083238855724</c:v>
                </c:pt>
                <c:pt idx="240" formatCode="0.000000">
                  <c:v>0.70921055397060984</c:v>
                </c:pt>
                <c:pt idx="241" formatCode="0.000000">
                  <c:v>0.70928377782616392</c:v>
                </c:pt>
                <c:pt idx="242" formatCode="0.000000">
                  <c:v>0.70928738597164076</c:v>
                </c:pt>
                <c:pt idx="243" formatCode="0.000000">
                  <c:v>0.70925931866748915</c:v>
                </c:pt>
                <c:pt idx="244" formatCode="0.000000">
                  <c:v>0.70929535886201001</c:v>
                </c:pt>
                <c:pt idx="245" formatCode="0.000000">
                  <c:v>0.7092991970686281</c:v>
                </c:pt>
                <c:pt idx="246" formatCode="0.000000">
                  <c:v>0.70928499255633004</c:v>
                </c:pt>
                <c:pt idx="247" formatCode="0.000000">
                  <c:v>0.70927628555836397</c:v>
                </c:pt>
                <c:pt idx="248" formatCode="0.000000">
                  <c:v>0.70926495436017911</c:v>
                </c:pt>
                <c:pt idx="249" formatCode="0.000000">
                  <c:v>0.70930877424637095</c:v>
                </c:pt>
                <c:pt idx="250" formatCode="0.000000">
                  <c:v>0.70932253911818011</c:v>
                </c:pt>
                <c:pt idx="251" formatCode="0.000000">
                  <c:v>0.70935985684489722</c:v>
                </c:pt>
                <c:pt idx="252" formatCode="0.000000">
                  <c:v>0.709366675376079</c:v>
                </c:pt>
                <c:pt idx="253" formatCode="0.000000">
                  <c:v>0.70932683516108608</c:v>
                </c:pt>
                <c:pt idx="254" formatCode="0.000000">
                  <c:v>0.70933225344079709</c:v>
                </c:pt>
                <c:pt idx="255" formatCode="0.000000">
                  <c:v>0.70935749055319219</c:v>
                </c:pt>
                <c:pt idx="256" formatCode="0.000000">
                  <c:v>0.70940810442545699</c:v>
                </c:pt>
                <c:pt idx="257" formatCode="0.000000">
                  <c:v>0.70938322717028501</c:v>
                </c:pt>
                <c:pt idx="258" formatCode="0.000000">
                  <c:v>0.70936201450557312</c:v>
                </c:pt>
                <c:pt idx="259" formatCode="0.000000">
                  <c:v>0.70939524590419212</c:v>
                </c:pt>
                <c:pt idx="260" formatCode="0.000000">
                  <c:v>0.70936497332112702</c:v>
                </c:pt>
                <c:pt idx="261" formatCode="0.000000">
                  <c:v>0.70936165527822204</c:v>
                </c:pt>
                <c:pt idx="262" formatCode="0.000000">
                  <c:v>0.70930282026473701</c:v>
                </c:pt>
                <c:pt idx="263" formatCode="0.000000">
                  <c:v>0.70932076068031902</c:v>
                </c:pt>
                <c:pt idx="264" formatCode="0.000000">
                  <c:v>0.70932554524602798</c:v>
                </c:pt>
                <c:pt idx="265" formatCode="0.000000">
                  <c:v>0.70932257258185205</c:v>
                </c:pt>
                <c:pt idx="266" formatCode="0.000000">
                  <c:v>0.70935262146767597</c:v>
                </c:pt>
                <c:pt idx="267" formatCode="0.000000">
                  <c:v>0.70933442593898999</c:v>
                </c:pt>
                <c:pt idx="268" formatCode="0.000000">
                  <c:v>0.70934595673733702</c:v>
                </c:pt>
                <c:pt idx="269" formatCode="0.000000">
                  <c:v>0.70938843296882514</c:v>
                </c:pt>
                <c:pt idx="270" formatCode="0.000000">
                  <c:v>0.70934235690560299</c:v>
                </c:pt>
                <c:pt idx="271" formatCode="0.000000">
                  <c:v>0.70933229002638898</c:v>
                </c:pt>
                <c:pt idx="272" formatCode="0.000000">
                  <c:v>0.709281744514759</c:v>
                </c:pt>
                <c:pt idx="273" formatCode="0.000000">
                  <c:v>0.70934364817583195</c:v>
                </c:pt>
                <c:pt idx="274" formatCode="0.000000">
                  <c:v>0.70935586439682408</c:v>
                </c:pt>
                <c:pt idx="275" formatCode="0.000000">
                  <c:v>0.709353912001638</c:v>
                </c:pt>
                <c:pt idx="276" formatCode="0.000000">
                  <c:v>0.70932537067531609</c:v>
                </c:pt>
                <c:pt idx="277" formatCode="0.000000">
                  <c:v>0.70925822162498708</c:v>
                </c:pt>
                <c:pt idx="278" formatCode="0.000000">
                  <c:v>0.70925866539848714</c:v>
                </c:pt>
                <c:pt idx="279" formatCode="0.000000">
                  <c:v>0.7092123392572468</c:v>
                </c:pt>
                <c:pt idx="280" formatCode="0.000000">
                  <c:v>0.70915160647223408</c:v>
                </c:pt>
                <c:pt idx="281" formatCode="0.000000">
                  <c:v>0.70914277274186999</c:v>
                </c:pt>
                <c:pt idx="282" formatCode="0.000000">
                  <c:v>0.70919052390538795</c:v>
                </c:pt>
                <c:pt idx="283" formatCode="0.000000">
                  <c:v>0.70919668495617805</c:v>
                </c:pt>
                <c:pt idx="284" formatCode="0.000000">
                  <c:v>0.7092224958335771</c:v>
                </c:pt>
                <c:pt idx="285" formatCode="0.000000">
                  <c:v>0.70926505536163797</c:v>
                </c:pt>
                <c:pt idx="286" formatCode="0.000000">
                  <c:v>0.70922500165789015</c:v>
                </c:pt>
                <c:pt idx="287" formatCode="0.000000">
                  <c:v>0.70916905867121605</c:v>
                </c:pt>
                <c:pt idx="288" formatCode="0.000000">
                  <c:v>0.70919282800615002</c:v>
                </c:pt>
                <c:pt idx="289" formatCode="0.000000">
                  <c:v>0.70918750571786882</c:v>
                </c:pt>
                <c:pt idx="290" formatCode="0.000000">
                  <c:v>0.70915915500910509</c:v>
                </c:pt>
                <c:pt idx="291" formatCode="0.000000">
                  <c:v>0.70912381675017622</c:v>
                </c:pt>
                <c:pt idx="292" formatCode="0.000000">
                  <c:v>0.709112455197074</c:v>
                </c:pt>
                <c:pt idx="293" formatCode="0.000000">
                  <c:v>0.70917263376565598</c:v>
                </c:pt>
                <c:pt idx="294" formatCode="0.000000">
                  <c:v>0.70910649163463102</c:v>
                </c:pt>
                <c:pt idx="295" formatCode="0.000000">
                  <c:v>0.70911125357997218</c:v>
                </c:pt>
                <c:pt idx="296" formatCode="0.000000">
                  <c:v>0.70911847074993284</c:v>
                </c:pt>
                <c:pt idx="297" formatCode="0.000000">
                  <c:v>0.70912779390305403</c:v>
                </c:pt>
                <c:pt idx="298" formatCode="0.000000">
                  <c:v>0.7091670054125</c:v>
                </c:pt>
                <c:pt idx="299" formatCode="0.000000">
                  <c:v>0.70918676005318604</c:v>
                </c:pt>
                <c:pt idx="300" formatCode="0.000000">
                  <c:v>0.7091988304454222</c:v>
                </c:pt>
                <c:pt idx="301" formatCode="0.000000">
                  <c:v>0.70923851485450895</c:v>
                </c:pt>
                <c:pt idx="302" formatCode="0.000000">
                  <c:v>0.70926167696892095</c:v>
                </c:pt>
                <c:pt idx="303" formatCode="0.000000">
                  <c:v>0.70924852700069707</c:v>
                </c:pt>
                <c:pt idx="304" formatCode="0.000000">
                  <c:v>0.70928402515964584</c:v>
                </c:pt>
                <c:pt idx="305" formatCode="0.000000">
                  <c:v>0.70931074102502689</c:v>
                </c:pt>
                <c:pt idx="306" formatCode="0.000000">
                  <c:v>0.70925509529279795</c:v>
                </c:pt>
                <c:pt idx="307" formatCode="0.000000">
                  <c:v>0.70926765356186705</c:v>
                </c:pt>
                <c:pt idx="308" formatCode="0.000000">
                  <c:v>0.70927216712808105</c:v>
                </c:pt>
                <c:pt idx="309" formatCode="0.000000">
                  <c:v>0.70926527323971711</c:v>
                </c:pt>
                <c:pt idx="310" formatCode="0.000000">
                  <c:v>0.70922323114174701</c:v>
                </c:pt>
                <c:pt idx="311" formatCode="0.000000">
                  <c:v>0.70920030003568901</c:v>
                </c:pt>
                <c:pt idx="312" formatCode="0.000000">
                  <c:v>0.70925878902380901</c:v>
                </c:pt>
                <c:pt idx="313" formatCode="0.000000">
                  <c:v>0.70927749137711404</c:v>
                </c:pt>
                <c:pt idx="314" formatCode="0.000000">
                  <c:v>0.70926025976289797</c:v>
                </c:pt>
                <c:pt idx="315" formatCode="0.000000">
                  <c:v>0.70930239634469205</c:v>
                </c:pt>
                <c:pt idx="316" formatCode="0.000000">
                  <c:v>0.70933714418072891</c:v>
                </c:pt>
                <c:pt idx="317" formatCode="0.000000">
                  <c:v>0.70935465823602295</c:v>
                </c:pt>
                <c:pt idx="318" formatCode="0.000000">
                  <c:v>0.70940716224710298</c:v>
                </c:pt>
                <c:pt idx="319" formatCode="0.000000">
                  <c:v>0.70944542910521502</c:v>
                </c:pt>
                <c:pt idx="320" formatCode="0.000000">
                  <c:v>0.70944595617506212</c:v>
                </c:pt>
                <c:pt idx="321" formatCode="0.000000">
                  <c:v>0.70944199177838707</c:v>
                </c:pt>
                <c:pt idx="322" formatCode="0.000000">
                  <c:v>0.70937855048684995</c:v>
                </c:pt>
                <c:pt idx="323" formatCode="0.000000">
                  <c:v>0.70933258719396486</c:v>
                </c:pt>
                <c:pt idx="324" formatCode="0.000000">
                  <c:v>0.709286982130375</c:v>
                </c:pt>
                <c:pt idx="325" formatCode="0.000000">
                  <c:v>0.70924614974036282</c:v>
                </c:pt>
                <c:pt idx="326" formatCode="0.000000">
                  <c:v>0.70929357827549011</c:v>
                </c:pt>
                <c:pt idx="327" formatCode="0.000000">
                  <c:v>0.70934336268919218</c:v>
                </c:pt>
                <c:pt idx="328" formatCode="0.000000">
                  <c:v>0.70935936855114401</c:v>
                </c:pt>
                <c:pt idx="329" formatCode="0.000000">
                  <c:v>0.70937077192970699</c:v>
                </c:pt>
                <c:pt idx="330" formatCode="0.000000">
                  <c:v>0.709360951312483</c:v>
                </c:pt>
                <c:pt idx="331" formatCode="0.000000">
                  <c:v>0.70941627180593481</c:v>
                </c:pt>
                <c:pt idx="332" formatCode="0.000000">
                  <c:v>0.7094050161394202</c:v>
                </c:pt>
                <c:pt idx="333" formatCode="0.000000">
                  <c:v>0.70936418176006977</c:v>
                </c:pt>
                <c:pt idx="334" formatCode="0.000000">
                  <c:v>0.70935283040090402</c:v>
                </c:pt>
                <c:pt idx="335" formatCode="0.000000">
                  <c:v>0.70932751363515911</c:v>
                </c:pt>
                <c:pt idx="336" formatCode="0.000000">
                  <c:v>0.70925993802753695</c:v>
                </c:pt>
                <c:pt idx="337" formatCode="0.000000">
                  <c:v>0.70920020806554607</c:v>
                </c:pt>
                <c:pt idx="338" formatCode="0.000000">
                  <c:v>0.70919296295568002</c:v>
                </c:pt>
                <c:pt idx="339" formatCode="0.000000">
                  <c:v>0.70912559573389411</c:v>
                </c:pt>
                <c:pt idx="340" formatCode="0.000000">
                  <c:v>0.70908414909022688</c:v>
                </c:pt>
                <c:pt idx="341" formatCode="0.000000">
                  <c:v>0.7090779366433082</c:v>
                </c:pt>
                <c:pt idx="342" formatCode="0.000000">
                  <c:v>0.70906451052766084</c:v>
                </c:pt>
                <c:pt idx="343" formatCode="0.000000">
                  <c:v>0.70908194610238007</c:v>
                </c:pt>
                <c:pt idx="344" formatCode="0.000000">
                  <c:v>0.70910664285850311</c:v>
                </c:pt>
                <c:pt idx="345" formatCode="0.000000">
                  <c:v>0.7091382005301391</c:v>
                </c:pt>
                <c:pt idx="346" formatCode="0.000000">
                  <c:v>0.70909996051530411</c:v>
                </c:pt>
                <c:pt idx="347" formatCode="0.000000">
                  <c:v>0.70897401348866218</c:v>
                </c:pt>
                <c:pt idx="348" formatCode="0.000000">
                  <c:v>0.70901074836894384</c:v>
                </c:pt>
                <c:pt idx="349" formatCode="0.000000">
                  <c:v>0.70904726795831607</c:v>
                </c:pt>
                <c:pt idx="350" formatCode="0.000000">
                  <c:v>0.70909346019347119</c:v>
                </c:pt>
                <c:pt idx="351" formatCode="0.000000">
                  <c:v>0.70912682527245996</c:v>
                </c:pt>
                <c:pt idx="352" formatCode="0.000000">
                  <c:v>0.70910841528122004</c:v>
                </c:pt>
                <c:pt idx="353" formatCode="0.000000">
                  <c:v>0.70910440120589613</c:v>
                </c:pt>
                <c:pt idx="354" formatCode="0.000000">
                  <c:v>0.7090974330341222</c:v>
                </c:pt>
                <c:pt idx="355" formatCode="0.000000">
                  <c:v>0.70910151554022804</c:v>
                </c:pt>
                <c:pt idx="356" formatCode="0.000000">
                  <c:v>0.70911283345893295</c:v>
                </c:pt>
                <c:pt idx="357" formatCode="0.000000">
                  <c:v>0.70913687069923104</c:v>
                </c:pt>
                <c:pt idx="358" formatCode="0.000000">
                  <c:v>0.70914520965725403</c:v>
                </c:pt>
                <c:pt idx="359" formatCode="0.000000">
                  <c:v>0.70915165202955521</c:v>
                </c:pt>
                <c:pt idx="360" formatCode="0.000000">
                  <c:v>0.70918465749107418</c:v>
                </c:pt>
                <c:pt idx="361" formatCode="0.000000">
                  <c:v>0.70914855320856618</c:v>
                </c:pt>
                <c:pt idx="362" formatCode="0.000000">
                  <c:v>0.70912702294368113</c:v>
                </c:pt>
                <c:pt idx="363" formatCode="0.000000">
                  <c:v>0.70916218603554493</c:v>
                </c:pt>
                <c:pt idx="364" formatCode="0.000000">
                  <c:v>0.70923001240221994</c:v>
                </c:pt>
                <c:pt idx="365" formatCode="0.000000">
                  <c:v>0.70923391893821097</c:v>
                </c:pt>
                <c:pt idx="366" formatCode="0.000000">
                  <c:v>0.70928672091426681</c:v>
                </c:pt>
                <c:pt idx="367" formatCode="0.000000">
                  <c:v>0.70930874460511595</c:v>
                </c:pt>
                <c:pt idx="368" formatCode="0.000000">
                  <c:v>0.70933227570587698</c:v>
                </c:pt>
                <c:pt idx="369" formatCode="0.000000">
                  <c:v>0.70929797189176291</c:v>
                </c:pt>
                <c:pt idx="370" formatCode="0.000000">
                  <c:v>0.70923012076386094</c:v>
                </c:pt>
                <c:pt idx="371" formatCode="0.000000">
                  <c:v>0.70917949568346816</c:v>
                </c:pt>
                <c:pt idx="372" formatCode="0.000000">
                  <c:v>0.70915402036867814</c:v>
                </c:pt>
                <c:pt idx="373" formatCode="0.000000">
                  <c:v>0.70914877473907012</c:v>
                </c:pt>
                <c:pt idx="374" formatCode="0.000000">
                  <c:v>0.70922310576653591</c:v>
                </c:pt>
                <c:pt idx="375" formatCode="0.000000">
                  <c:v>0.70924156945346395</c:v>
                </c:pt>
                <c:pt idx="376" formatCode="0.000000">
                  <c:v>0.70922722369999414</c:v>
                </c:pt>
                <c:pt idx="377" formatCode="0.000000">
                  <c:v>0.70923634584208983</c:v>
                </c:pt>
                <c:pt idx="378" formatCode="0.000000">
                  <c:v>0.70921775823637201</c:v>
                </c:pt>
                <c:pt idx="379" formatCode="0.000000">
                  <c:v>0.709210331661842</c:v>
                </c:pt>
                <c:pt idx="380" formatCode="0.000000">
                  <c:v>0.70918125616976413</c:v>
                </c:pt>
                <c:pt idx="381" formatCode="0.000000">
                  <c:v>0.70916604879076373</c:v>
                </c:pt>
                <c:pt idx="382" formatCode="0.000000">
                  <c:v>0.70915097882549605</c:v>
                </c:pt>
                <c:pt idx="383" formatCode="0.000000">
                  <c:v>0.70917120677306411</c:v>
                </c:pt>
                <c:pt idx="384" formatCode="0.000000">
                  <c:v>0.7091182416108911</c:v>
                </c:pt>
                <c:pt idx="385" formatCode="0.000000">
                  <c:v>0.70908222423558209</c:v>
                </c:pt>
                <c:pt idx="386" formatCode="0.000000">
                  <c:v>0.70910875944404905</c:v>
                </c:pt>
                <c:pt idx="387" formatCode="0.000000">
                  <c:v>0.7090329376967881</c:v>
                </c:pt>
                <c:pt idx="388" formatCode="0.000000">
                  <c:v>0.70905766971193485</c:v>
                </c:pt>
                <c:pt idx="389" formatCode="0.000000">
                  <c:v>0.70904377790650608</c:v>
                </c:pt>
                <c:pt idx="390" formatCode="0.000000">
                  <c:v>0.7090319608642579</c:v>
                </c:pt>
                <c:pt idx="391" formatCode="0.000000">
                  <c:v>0.70906191562780707</c:v>
                </c:pt>
                <c:pt idx="392" formatCode="0.000000">
                  <c:v>0.70907268085515984</c:v>
                </c:pt>
                <c:pt idx="393" formatCode="0.000000">
                  <c:v>0.70902825804101111</c:v>
                </c:pt>
                <c:pt idx="394" formatCode="0.000000">
                  <c:v>0.70902807820878722</c:v>
                </c:pt>
                <c:pt idx="395" formatCode="0.000000">
                  <c:v>0.70901487294481913</c:v>
                </c:pt>
                <c:pt idx="396" formatCode="0.000000">
                  <c:v>0.70904020531868817</c:v>
                </c:pt>
                <c:pt idx="397" formatCode="0.000000">
                  <c:v>0.70898338726023691</c:v>
                </c:pt>
                <c:pt idx="398" formatCode="0.000000">
                  <c:v>0.70894806489335704</c:v>
                </c:pt>
                <c:pt idx="399" formatCode="0.000000">
                  <c:v>0.70897511027458726</c:v>
                </c:pt>
                <c:pt idx="400" formatCode="0.000000">
                  <c:v>0.70898621878665391</c:v>
                </c:pt>
                <c:pt idx="401" formatCode="0.000000">
                  <c:v>0.70894677852617216</c:v>
                </c:pt>
                <c:pt idx="402" formatCode="0.000000">
                  <c:v>0.70888818777856</c:v>
                </c:pt>
                <c:pt idx="403" formatCode="0.000000">
                  <c:v>0.70890319447761496</c:v>
                </c:pt>
                <c:pt idx="404" formatCode="0.000000">
                  <c:v>0.70890588433695201</c:v>
                </c:pt>
                <c:pt idx="405" formatCode="0.000000">
                  <c:v>0.70894276571429493</c:v>
                </c:pt>
                <c:pt idx="406" formatCode="0.000000">
                  <c:v>0.70894283412461112</c:v>
                </c:pt>
                <c:pt idx="407" formatCode="0.000000">
                  <c:v>0.70893035682663497</c:v>
                </c:pt>
                <c:pt idx="408" formatCode="0.000000">
                  <c:v>0.70891543349013819</c:v>
                </c:pt>
                <c:pt idx="409" formatCode="0.000000">
                  <c:v>0.70882433444480619</c:v>
                </c:pt>
                <c:pt idx="410" formatCode="0.000000">
                  <c:v>0.70874887669792019</c:v>
                </c:pt>
                <c:pt idx="411" formatCode="0.000000">
                  <c:v>0.70864070192840412</c:v>
                </c:pt>
                <c:pt idx="412" formatCode="0.000000">
                  <c:v>0.70858981678113708</c:v>
                </c:pt>
                <c:pt idx="413" formatCode="0.000000">
                  <c:v>0.70861865902602394</c:v>
                </c:pt>
                <c:pt idx="414" formatCode="0.000000">
                  <c:v>0.708842127545946</c:v>
                </c:pt>
                <c:pt idx="415" formatCode="0.000000">
                  <c:v>0.70885124127239107</c:v>
                </c:pt>
                <c:pt idx="416" formatCode="0.000000">
                  <c:v>0.70883607392164394</c:v>
                </c:pt>
                <c:pt idx="417" formatCode="0.000000">
                  <c:v>0.70881296600468402</c:v>
                </c:pt>
                <c:pt idx="418" formatCode="0.000000">
                  <c:v>0.70885154083266488</c:v>
                </c:pt>
                <c:pt idx="419" formatCode="0.000000">
                  <c:v>0.70881322990342499</c:v>
                </c:pt>
                <c:pt idx="420" formatCode="0.000000">
                  <c:v>0.70880019986551801</c:v>
                </c:pt>
                <c:pt idx="421" formatCode="0.000000">
                  <c:v>0.70876286305789704</c:v>
                </c:pt>
                <c:pt idx="422" formatCode="0.000000">
                  <c:v>0.70878519225029313</c:v>
                </c:pt>
                <c:pt idx="423" formatCode="0.000000">
                  <c:v>0.70879585993913219</c:v>
                </c:pt>
                <c:pt idx="424" formatCode="0.000000">
                  <c:v>0.70875449927069711</c:v>
                </c:pt>
                <c:pt idx="425" formatCode="0.000000">
                  <c:v>0.70861722452478415</c:v>
                </c:pt>
                <c:pt idx="426" formatCode="0.000000">
                  <c:v>0.70848707234765396</c:v>
                </c:pt>
                <c:pt idx="427" formatCode="0.000000">
                  <c:v>0.70835010507457508</c:v>
                </c:pt>
                <c:pt idx="428" formatCode="0.000000">
                  <c:v>0.70817166395507214</c:v>
                </c:pt>
                <c:pt idx="429" formatCode="0.000000">
                  <c:v>0.70802369027052314</c:v>
                </c:pt>
                <c:pt idx="430" formatCode="0.000000">
                  <c:v>0.70794844593886108</c:v>
                </c:pt>
                <c:pt idx="431" formatCode="0.000000">
                  <c:v>0.70786175630225401</c:v>
                </c:pt>
                <c:pt idx="432" formatCode="0.000000">
                  <c:v>0.70777808146817622</c:v>
                </c:pt>
                <c:pt idx="433" formatCode="0.000000">
                  <c:v>0.70769839705782511</c:v>
                </c:pt>
                <c:pt idx="434" formatCode="0.000000">
                  <c:v>0.70749467951320111</c:v>
                </c:pt>
                <c:pt idx="435" formatCode="0.000000">
                  <c:v>0.70712838773173392</c:v>
                </c:pt>
                <c:pt idx="436" formatCode="0.000000">
                  <c:v>0.70696468286319014</c:v>
                </c:pt>
                <c:pt idx="437" formatCode="0.000000">
                  <c:v>0.70670987209343628</c:v>
                </c:pt>
                <c:pt idx="438" formatCode="0.000000">
                  <c:v>0.70646783932059509</c:v>
                </c:pt>
                <c:pt idx="439" formatCode="0.000000">
                  <c:v>0.70626448765634597</c:v>
                </c:pt>
                <c:pt idx="440" formatCode="0.000000">
                  <c:v>0.70603447044653311</c:v>
                </c:pt>
                <c:pt idx="441" formatCode="0.000000">
                  <c:v>0.70580716492455797</c:v>
                </c:pt>
                <c:pt idx="442" formatCode="0.000000">
                  <c:v>0.70559865448415815</c:v>
                </c:pt>
                <c:pt idx="443" formatCode="0.000000">
                  <c:v>0.70541477608279202</c:v>
                </c:pt>
                <c:pt idx="444" formatCode="0.000000">
                  <c:v>0.70519966126059619</c:v>
                </c:pt>
                <c:pt idx="445" formatCode="0.000000">
                  <c:v>0.70508790307621794</c:v>
                </c:pt>
                <c:pt idx="446" formatCode="0.000000">
                  <c:v>0.70503455809974502</c:v>
                </c:pt>
                <c:pt idx="447" formatCode="0.000000">
                  <c:v>0.70495530715424104</c:v>
                </c:pt>
                <c:pt idx="448" formatCode="0.000000">
                  <c:v>0.70483746243679413</c:v>
                </c:pt>
                <c:pt idx="449" formatCode="0.000000">
                  <c:v>0.70477377562074495</c:v>
                </c:pt>
                <c:pt idx="450" formatCode="0.000000">
                  <c:v>0.70478647073287803</c:v>
                </c:pt>
                <c:pt idx="451" formatCode="0.000000">
                  <c:v>0.70467903309084523</c:v>
                </c:pt>
                <c:pt idx="452" formatCode="0.000000">
                  <c:v>0.70460332457073105</c:v>
                </c:pt>
                <c:pt idx="453" formatCode="0.000000">
                  <c:v>0.70465537507210008</c:v>
                </c:pt>
                <c:pt idx="454" formatCode="0.000000">
                  <c:v>0.70452540369297911</c:v>
                </c:pt>
                <c:pt idx="455" formatCode="0.000000">
                  <c:v>0.7044276242685561</c:v>
                </c:pt>
                <c:pt idx="456" formatCode="0.000000">
                  <c:v>0.70438873472962693</c:v>
                </c:pt>
                <c:pt idx="457" formatCode="0.000000">
                  <c:v>0.70435370492988902</c:v>
                </c:pt>
                <c:pt idx="458" formatCode="0.000000">
                  <c:v>0.70424700749530511</c:v>
                </c:pt>
                <c:pt idx="459" formatCode="0.000000">
                  <c:v>0.70420346906279296</c:v>
                </c:pt>
                <c:pt idx="460" formatCode="0.000000">
                  <c:v>0.70429551035918225</c:v>
                </c:pt>
                <c:pt idx="461" formatCode="0.000000">
                  <c:v>0.70437700218953614</c:v>
                </c:pt>
                <c:pt idx="462" formatCode="0.000000">
                  <c:v>0.70437878170733681</c:v>
                </c:pt>
                <c:pt idx="463" formatCode="0.000000">
                  <c:v>0.70437484118568305</c:v>
                </c:pt>
                <c:pt idx="464" formatCode="0.000000">
                  <c:v>0.70429606676752299</c:v>
                </c:pt>
                <c:pt idx="465" formatCode="0.000000">
                  <c:v>0.70428590140862601</c:v>
                </c:pt>
                <c:pt idx="466" formatCode="0.000000">
                  <c:v>0.70427816391007403</c:v>
                </c:pt>
                <c:pt idx="467" formatCode="0.000000">
                  <c:v>0.70432143650295509</c:v>
                </c:pt>
                <c:pt idx="468" formatCode="0.000000">
                  <c:v>0.70429697365924404</c:v>
                </c:pt>
                <c:pt idx="469" formatCode="0.000000">
                  <c:v>0.70437333858488915</c:v>
                </c:pt>
                <c:pt idx="470" formatCode="0.000000">
                  <c:v>0.70433949436672105</c:v>
                </c:pt>
                <c:pt idx="471" formatCode="0.000000">
                  <c:v>0.70430709545329395</c:v>
                </c:pt>
                <c:pt idx="472" formatCode="0.000000">
                  <c:v>0.70440521587449711</c:v>
                </c:pt>
                <c:pt idx="473" formatCode="0.000000">
                  <c:v>0.70449117307275</c:v>
                </c:pt>
                <c:pt idx="474" formatCode="0.000000">
                  <c:v>0.70441600611074784</c:v>
                </c:pt>
                <c:pt idx="475" formatCode="0.000000">
                  <c:v>0.70439802434674303</c:v>
                </c:pt>
                <c:pt idx="476" formatCode="0.000000">
                  <c:v>0.70442101719095607</c:v>
                </c:pt>
                <c:pt idx="477" formatCode="0.000000">
                  <c:v>0.70440698862840401</c:v>
                </c:pt>
                <c:pt idx="478" formatCode="0.000000">
                  <c:v>0.70439258442112596</c:v>
                </c:pt>
                <c:pt idx="479" formatCode="0.000000">
                  <c:v>0.704494839787144</c:v>
                </c:pt>
                <c:pt idx="480" formatCode="0.000000">
                  <c:v>0.70452034784512696</c:v>
                </c:pt>
                <c:pt idx="481" formatCode="0.000000">
                  <c:v>0.70441303827499402</c:v>
                </c:pt>
                <c:pt idx="482" formatCode="0.000000">
                  <c:v>0.70435622949520693</c:v>
                </c:pt>
                <c:pt idx="483" formatCode="0.000000">
                  <c:v>0.70431719633606393</c:v>
                </c:pt>
                <c:pt idx="484" formatCode="0.000000">
                  <c:v>0.7043381784412629</c:v>
                </c:pt>
                <c:pt idx="485" formatCode="0.000000">
                  <c:v>0.70432668992320591</c:v>
                </c:pt>
                <c:pt idx="486" formatCode="0.000000">
                  <c:v>0.70434598462569109</c:v>
                </c:pt>
                <c:pt idx="487" formatCode="0.000000">
                  <c:v>0.70438817945107002</c:v>
                </c:pt>
                <c:pt idx="488" formatCode="0.000000">
                  <c:v>0.70434258642282199</c:v>
                </c:pt>
                <c:pt idx="489" formatCode="0.000000">
                  <c:v>0.70428735239692697</c:v>
                </c:pt>
                <c:pt idx="490" formatCode="0.000000">
                  <c:v>0.70428741706501807</c:v>
                </c:pt>
                <c:pt idx="491" formatCode="0.000000">
                  <c:v>0.70438460077575693</c:v>
                </c:pt>
                <c:pt idx="492" formatCode="0.000000">
                  <c:v>0.70435563971610204</c:v>
                </c:pt>
                <c:pt idx="493" formatCode="0.000000">
                  <c:v>0.70427560984178195</c:v>
                </c:pt>
                <c:pt idx="494" formatCode="0.000000">
                  <c:v>0.70419342960669107</c:v>
                </c:pt>
                <c:pt idx="495" formatCode="0.000000">
                  <c:v>0.70413523690424307</c:v>
                </c:pt>
                <c:pt idx="496" formatCode="0.000000">
                  <c:v>0.70413821703478718</c:v>
                </c:pt>
                <c:pt idx="497" formatCode="0.000000">
                  <c:v>0.70423913738157118</c:v>
                </c:pt>
                <c:pt idx="498" formatCode="0.000000">
                  <c:v>0.70433540458456012</c:v>
                </c:pt>
                <c:pt idx="499" formatCode="0.000000">
                  <c:v>0.70432406471994091</c:v>
                </c:pt>
                <c:pt idx="500" formatCode="0.000000">
                  <c:v>0.70427433604229495</c:v>
                </c:pt>
                <c:pt idx="501" formatCode="0.000000">
                  <c:v>0.70438836478165279</c:v>
                </c:pt>
                <c:pt idx="502" formatCode="0.000000">
                  <c:v>0.70439392105744891</c:v>
                </c:pt>
                <c:pt idx="503" formatCode="0.000000">
                  <c:v>0.70442156747864004</c:v>
                </c:pt>
                <c:pt idx="504" formatCode="0.000000">
                  <c:v>0.704397394924418</c:v>
                </c:pt>
                <c:pt idx="505" formatCode="0.000000">
                  <c:v>0.70432590105600901</c:v>
                </c:pt>
                <c:pt idx="506" formatCode="0.000000">
                  <c:v>0.7043304798116049</c:v>
                </c:pt>
                <c:pt idx="507" formatCode="0.000000">
                  <c:v>0.70430347652487424</c:v>
                </c:pt>
                <c:pt idx="508" formatCode="0.000000">
                  <c:v>0.70416973390423498</c:v>
                </c:pt>
                <c:pt idx="509" formatCode="0.000000">
                  <c:v>0.70420014620488613</c:v>
                </c:pt>
                <c:pt idx="510" formatCode="0.000000">
                  <c:v>0.70420377129398504</c:v>
                </c:pt>
                <c:pt idx="511" formatCode="0.000000">
                  <c:v>0.70410061149419623</c:v>
                </c:pt>
                <c:pt idx="512" formatCode="0.000000">
                  <c:v>0.704152693946695</c:v>
                </c:pt>
                <c:pt idx="513" formatCode="0.000000">
                  <c:v>0.70415897483650902</c:v>
                </c:pt>
                <c:pt idx="514" formatCode="0.000000">
                  <c:v>0.70415917321054811</c:v>
                </c:pt>
                <c:pt idx="515" formatCode="0.000000">
                  <c:v>0.70411584036394004</c:v>
                </c:pt>
                <c:pt idx="516" formatCode="0.000000">
                  <c:v>0.70414062571185698</c:v>
                </c:pt>
                <c:pt idx="517" formatCode="0.000000">
                  <c:v>0.70409936207812907</c:v>
                </c:pt>
                <c:pt idx="518" formatCode="0.000000">
                  <c:v>0.70397821439778419</c:v>
                </c:pt>
                <c:pt idx="519" formatCode="0.000000">
                  <c:v>0.70394641474733599</c:v>
                </c:pt>
                <c:pt idx="520" formatCode="0.000000">
                  <c:v>0.70390374879877904</c:v>
                </c:pt>
                <c:pt idx="521" formatCode="0.000000">
                  <c:v>0.70390455801948115</c:v>
                </c:pt>
                <c:pt idx="522" formatCode="0.000000">
                  <c:v>0.70378745185986502</c:v>
                </c:pt>
                <c:pt idx="523" formatCode="0.000000">
                  <c:v>0.70377510359532514</c:v>
                </c:pt>
                <c:pt idx="524" formatCode="0.000000">
                  <c:v>0.70370977694552506</c:v>
                </c:pt>
                <c:pt idx="525" formatCode="0.000000">
                  <c:v>0.70372850299159606</c:v>
                </c:pt>
                <c:pt idx="526" formatCode="0.000000">
                  <c:v>0.70380127228737721</c:v>
                </c:pt>
                <c:pt idx="527" formatCode="0.000000">
                  <c:v>0.70384194986341309</c:v>
                </c:pt>
                <c:pt idx="528" formatCode="0.000000">
                  <c:v>0.7038998513814122</c:v>
                </c:pt>
                <c:pt idx="529" formatCode="0.000000">
                  <c:v>0.70396469822498209</c:v>
                </c:pt>
                <c:pt idx="530" formatCode="0.000000">
                  <c:v>0.70391096252251195</c:v>
                </c:pt>
                <c:pt idx="531" formatCode="0.000000">
                  <c:v>0.70397282716021703</c:v>
                </c:pt>
                <c:pt idx="532" formatCode="0.000000">
                  <c:v>0.70402972057998814</c:v>
                </c:pt>
                <c:pt idx="533" formatCode="0.000000">
                  <c:v>0.70397540357801225</c:v>
                </c:pt>
                <c:pt idx="534" formatCode="0.000000">
                  <c:v>0.70396078277482199</c:v>
                </c:pt>
                <c:pt idx="535" formatCode="0.000000">
                  <c:v>0.70401700093704989</c:v>
                </c:pt>
                <c:pt idx="536" formatCode="0.000000">
                  <c:v>0.70411343463667209</c:v>
                </c:pt>
                <c:pt idx="537" formatCode="0.000000">
                  <c:v>0.70415107155987722</c:v>
                </c:pt>
                <c:pt idx="538" formatCode="0.000000">
                  <c:v>0.70417564609012706</c:v>
                </c:pt>
                <c:pt idx="539" formatCode="0.000000">
                  <c:v>0.70417541841804021</c:v>
                </c:pt>
                <c:pt idx="540" formatCode="0.000000">
                  <c:v>0.70418519325704199</c:v>
                </c:pt>
                <c:pt idx="541" formatCode="0.000000">
                  <c:v>0.70419094069797705</c:v>
                </c:pt>
                <c:pt idx="542" formatCode="0.000000">
                  <c:v>0.70417243413153907</c:v>
                </c:pt>
                <c:pt idx="543" formatCode="0.000000">
                  <c:v>0.70415017744415109</c:v>
                </c:pt>
                <c:pt idx="544" formatCode="0.000000">
                  <c:v>0.70408103804467415</c:v>
                </c:pt>
                <c:pt idx="545" formatCode="0.000000">
                  <c:v>0.70412666865417706</c:v>
                </c:pt>
                <c:pt idx="546" formatCode="0.000000">
                  <c:v>0.70417506580849509</c:v>
                </c:pt>
                <c:pt idx="547" formatCode="0.000000">
                  <c:v>0.70414178270292693</c:v>
                </c:pt>
                <c:pt idx="548" formatCode="0.000000">
                  <c:v>0.70406475004215197</c:v>
                </c:pt>
                <c:pt idx="549" formatCode="0.000000">
                  <c:v>0.70397980091918821</c:v>
                </c:pt>
                <c:pt idx="550" formatCode="0.000000">
                  <c:v>0.70392299201611008</c:v>
                </c:pt>
                <c:pt idx="551" formatCode="0.000000">
                  <c:v>0.70391401960960309</c:v>
                </c:pt>
                <c:pt idx="552" formatCode="0.000000">
                  <c:v>0.70394410477737202</c:v>
                </c:pt>
                <c:pt idx="553" formatCode="0.000000">
                  <c:v>0.70406065863673495</c:v>
                </c:pt>
                <c:pt idx="554" formatCode="0.000000">
                  <c:v>0.70399287323863913</c:v>
                </c:pt>
                <c:pt idx="555" formatCode="0.000000">
                  <c:v>0.70404389688422708</c:v>
                </c:pt>
                <c:pt idx="556" formatCode="0.000000">
                  <c:v>0.70401672451249397</c:v>
                </c:pt>
                <c:pt idx="557" formatCode="0.000000">
                  <c:v>0.70396182769973914</c:v>
                </c:pt>
                <c:pt idx="558" formatCode="0.000000">
                  <c:v>0.70396196335943295</c:v>
                </c:pt>
                <c:pt idx="559" formatCode="0.000000">
                  <c:v>0.7039466889429099</c:v>
                </c:pt>
                <c:pt idx="560" formatCode="0.000000">
                  <c:v>0.70393377223723397</c:v>
                </c:pt>
                <c:pt idx="561" formatCode="0.000000">
                  <c:v>0.70390416540920697</c:v>
                </c:pt>
                <c:pt idx="562" formatCode="0.000000">
                  <c:v>0.70386547541061695</c:v>
                </c:pt>
                <c:pt idx="563" formatCode="0.000000">
                  <c:v>0.70388296452971699</c:v>
                </c:pt>
                <c:pt idx="564" formatCode="0.000000">
                  <c:v>0.70392410107973502</c:v>
                </c:pt>
                <c:pt idx="565" formatCode="0.000000">
                  <c:v>0.70395938191721885</c:v>
                </c:pt>
                <c:pt idx="566" formatCode="0.000000">
                  <c:v>0.70397370028671702</c:v>
                </c:pt>
                <c:pt idx="567" formatCode="0.000000">
                  <c:v>0.70389163599279314</c:v>
                </c:pt>
                <c:pt idx="568" formatCode="0.000000">
                  <c:v>0.70387393799841613</c:v>
                </c:pt>
                <c:pt idx="569" formatCode="0.000000">
                  <c:v>0.70385942441129312</c:v>
                </c:pt>
                <c:pt idx="570" formatCode="0.000000">
                  <c:v>0.70383905525563895</c:v>
                </c:pt>
                <c:pt idx="571" formatCode="0.000000">
                  <c:v>0.70385910784159511</c:v>
                </c:pt>
                <c:pt idx="572" formatCode="0.000000">
                  <c:v>0.70386495758305712</c:v>
                </c:pt>
                <c:pt idx="573" formatCode="0.000000">
                  <c:v>0.70377659807245696</c:v>
                </c:pt>
                <c:pt idx="574" formatCode="0.000000">
                  <c:v>0.70370475311502012</c:v>
                </c:pt>
                <c:pt idx="575" formatCode="0.000000">
                  <c:v>0.70374070165614611</c:v>
                </c:pt>
                <c:pt idx="576" formatCode="0.000000">
                  <c:v>0.70378192596084799</c:v>
                </c:pt>
                <c:pt idx="577" formatCode="0.000000">
                  <c:v>0.70378337805868008</c:v>
                </c:pt>
                <c:pt idx="578" formatCode="0.000000">
                  <c:v>0.70382303232061316</c:v>
                </c:pt>
                <c:pt idx="579" formatCode="0.000000">
                  <c:v>0.70385218474238986</c:v>
                </c:pt>
                <c:pt idx="580" formatCode="0.000000">
                  <c:v>0.70385583728333623</c:v>
                </c:pt>
                <c:pt idx="581" formatCode="0.000000">
                  <c:v>0.70383404613234302</c:v>
                </c:pt>
                <c:pt idx="582" formatCode="0.000000">
                  <c:v>0.70374806476131602</c:v>
                </c:pt>
                <c:pt idx="583" formatCode="0.000000">
                  <c:v>0.70375718013314403</c:v>
                </c:pt>
                <c:pt idx="584" formatCode="0.000000">
                  <c:v>0.70379369476960107</c:v>
                </c:pt>
                <c:pt idx="585" formatCode="0.000000">
                  <c:v>0.70376507622289319</c:v>
                </c:pt>
                <c:pt idx="586" formatCode="0.000000">
                  <c:v>0.70375014379003897</c:v>
                </c:pt>
                <c:pt idx="587" formatCode="0.000000">
                  <c:v>0.7037608436695062</c:v>
                </c:pt>
                <c:pt idx="588" formatCode="0.000000">
                  <c:v>0.70379622428116495</c:v>
                </c:pt>
                <c:pt idx="589" formatCode="0.000000">
                  <c:v>0.70385352860321804</c:v>
                </c:pt>
                <c:pt idx="590" formatCode="0.000000">
                  <c:v>0.70385495658063713</c:v>
                </c:pt>
                <c:pt idx="591" formatCode="0.000000">
                  <c:v>0.70391248816001784</c:v>
                </c:pt>
                <c:pt idx="592" formatCode="0.000000">
                  <c:v>0.70393015958378113</c:v>
                </c:pt>
                <c:pt idx="593" formatCode="0.000000">
                  <c:v>0.70393212625590196</c:v>
                </c:pt>
                <c:pt idx="594" formatCode="0.000000">
                  <c:v>0.70395152808513795</c:v>
                </c:pt>
                <c:pt idx="595" formatCode="0.000000">
                  <c:v>0.70394093359101206</c:v>
                </c:pt>
                <c:pt idx="596" formatCode="0.000000">
                  <c:v>0.70392799633760295</c:v>
                </c:pt>
                <c:pt idx="597" formatCode="0.000000">
                  <c:v>0.70382072129783102</c:v>
                </c:pt>
                <c:pt idx="598" formatCode="0.000000">
                  <c:v>0.70393896214136698</c:v>
                </c:pt>
                <c:pt idx="599" formatCode="0.000000">
                  <c:v>0.70388731870725485</c:v>
                </c:pt>
                <c:pt idx="600" formatCode="0.000000">
                  <c:v>0.70389880312011022</c:v>
                </c:pt>
                <c:pt idx="601" formatCode="0.000000">
                  <c:v>0.70391301425839814</c:v>
                </c:pt>
                <c:pt idx="602" formatCode="0.000000">
                  <c:v>0.70394787838328521</c:v>
                </c:pt>
                <c:pt idx="603" formatCode="0.000000">
                  <c:v>0.70397182854048523</c:v>
                </c:pt>
                <c:pt idx="604" formatCode="0.000000">
                  <c:v>0.703989170919743</c:v>
                </c:pt>
                <c:pt idx="605" formatCode="0.000000">
                  <c:v>0.70400576570017104</c:v>
                </c:pt>
                <c:pt idx="606" formatCode="0.000000">
                  <c:v>0.70405114908685296</c:v>
                </c:pt>
                <c:pt idx="607" formatCode="0.000000">
                  <c:v>0.70405534429065697</c:v>
                </c:pt>
                <c:pt idx="608" formatCode="0.000000">
                  <c:v>0.70399990255562728</c:v>
                </c:pt>
                <c:pt idx="609" formatCode="0.000000">
                  <c:v>0.7039450404960782</c:v>
                </c:pt>
                <c:pt idx="610" formatCode="0.000000">
                  <c:v>0.70391930691489313</c:v>
                </c:pt>
                <c:pt idx="611" formatCode="0.000000">
                  <c:v>0.70395097236947024</c:v>
                </c:pt>
                <c:pt idx="612" formatCode="0.000000">
                  <c:v>0.70393302936754998</c:v>
                </c:pt>
                <c:pt idx="613" formatCode="0.000000">
                  <c:v>0.70393501125735902</c:v>
                </c:pt>
                <c:pt idx="614" formatCode="0.000000">
                  <c:v>0.70390198585745889</c:v>
                </c:pt>
                <c:pt idx="615" formatCode="0.000000">
                  <c:v>0.70390213456505102</c:v>
                </c:pt>
                <c:pt idx="616" formatCode="0.000000">
                  <c:v>0.70383844996080003</c:v>
                </c:pt>
                <c:pt idx="617" formatCode="0.000000">
                  <c:v>0.70384570047433814</c:v>
                </c:pt>
                <c:pt idx="618" formatCode="0.000000">
                  <c:v>0.703913425915483</c:v>
                </c:pt>
                <c:pt idx="619" formatCode="0.000000">
                  <c:v>0.70382963856153524</c:v>
                </c:pt>
                <c:pt idx="620" formatCode="0.000000">
                  <c:v>0.70385310734355611</c:v>
                </c:pt>
                <c:pt idx="621" formatCode="0.000000">
                  <c:v>0.70381998226251208</c:v>
                </c:pt>
                <c:pt idx="622" formatCode="0.000000">
                  <c:v>0.7038244682780902</c:v>
                </c:pt>
                <c:pt idx="623" formatCode="0.000000">
                  <c:v>0.70385872859411514</c:v>
                </c:pt>
                <c:pt idx="624" formatCode="0.000000">
                  <c:v>0.70390285380620299</c:v>
                </c:pt>
                <c:pt idx="625" formatCode="0.000000">
                  <c:v>0.70389010420202303</c:v>
                </c:pt>
                <c:pt idx="626" formatCode="0.000000">
                  <c:v>0.7039587116132231</c:v>
                </c:pt>
                <c:pt idx="627" formatCode="0.000000">
                  <c:v>0.70402816007241298</c:v>
                </c:pt>
                <c:pt idx="628" formatCode="0.000000">
                  <c:v>0.7040437276255892</c:v>
                </c:pt>
                <c:pt idx="629" formatCode="0.000000">
                  <c:v>0.70405318065035494</c:v>
                </c:pt>
                <c:pt idx="630" formatCode="0.000000">
                  <c:v>0.70416083635539906</c:v>
                </c:pt>
                <c:pt idx="631" formatCode="0.000000">
                  <c:v>0.70412859303808606</c:v>
                </c:pt>
                <c:pt idx="632" formatCode="0.000000">
                  <c:v>0.70412798993038284</c:v>
                </c:pt>
                <c:pt idx="633" formatCode="0.000000">
                  <c:v>0.70412611839117112</c:v>
                </c:pt>
                <c:pt idx="634" formatCode="0.000000">
                  <c:v>0.7041195064577751</c:v>
                </c:pt>
                <c:pt idx="635" formatCode="0.000000">
                  <c:v>0.70410499514388414</c:v>
                </c:pt>
                <c:pt idx="636" formatCode="0.000000">
                  <c:v>0.70408005399297502</c:v>
                </c:pt>
                <c:pt idx="637" formatCode="0.000000">
                  <c:v>0.7040405728746002</c:v>
                </c:pt>
                <c:pt idx="638" formatCode="0.000000">
                  <c:v>0.7040163835973039</c:v>
                </c:pt>
                <c:pt idx="639" formatCode="0.000000">
                  <c:v>0.70403186563670805</c:v>
                </c:pt>
                <c:pt idx="640" formatCode="0.000000">
                  <c:v>0.70405894582392492</c:v>
                </c:pt>
                <c:pt idx="641" formatCode="0.000000">
                  <c:v>0.70414336150991097</c:v>
                </c:pt>
                <c:pt idx="642" formatCode="0.000000">
                  <c:v>0.70416533355437416</c:v>
                </c:pt>
                <c:pt idx="643" formatCode="0.000000">
                  <c:v>0.70416152516266672</c:v>
                </c:pt>
                <c:pt idx="644" formatCode="0.000000">
                  <c:v>0.70411627307930402</c:v>
                </c:pt>
                <c:pt idx="645" formatCode="0.000000">
                  <c:v>0.70406011917149802</c:v>
                </c:pt>
                <c:pt idx="646" formatCode="0.000000">
                  <c:v>0.70403929145980015</c:v>
                </c:pt>
                <c:pt idx="647" formatCode="0.000000">
                  <c:v>0.70395601192879309</c:v>
                </c:pt>
                <c:pt idx="648" formatCode="0.000000">
                  <c:v>0.70381804953044702</c:v>
                </c:pt>
                <c:pt idx="649" formatCode="0.000000">
                  <c:v>0.70382148105686304</c:v>
                </c:pt>
                <c:pt idx="650" formatCode="0.000000">
                  <c:v>0.70382924907437217</c:v>
                </c:pt>
                <c:pt idx="651" formatCode="0.000000">
                  <c:v>0.70372913285238814</c:v>
                </c:pt>
                <c:pt idx="652" formatCode="0.000000">
                  <c:v>0.70379160715358935</c:v>
                </c:pt>
                <c:pt idx="653" formatCode="0.000000">
                  <c:v>0.70384941189273309</c:v>
                </c:pt>
                <c:pt idx="654" formatCode="0.000000">
                  <c:v>0.70381021390603804</c:v>
                </c:pt>
                <c:pt idx="655" formatCode="0.000000">
                  <c:v>0.70383060020831012</c:v>
                </c:pt>
                <c:pt idx="656" formatCode="0.000000">
                  <c:v>0.7039019818285891</c:v>
                </c:pt>
                <c:pt idx="657" formatCode="0.000000">
                  <c:v>0.70393015853851015</c:v>
                </c:pt>
                <c:pt idx="658" formatCode="0.000000">
                  <c:v>0.70399979180929595</c:v>
                </c:pt>
                <c:pt idx="659" formatCode="0.000000">
                  <c:v>0.7040113931241101</c:v>
                </c:pt>
                <c:pt idx="660" formatCode="0.000000">
                  <c:v>0.70395129479319218</c:v>
                </c:pt>
                <c:pt idx="661" formatCode="0.000000">
                  <c:v>0.70385840204815919</c:v>
                </c:pt>
                <c:pt idx="662" formatCode="0.000000">
                  <c:v>0.70376420605239109</c:v>
                </c:pt>
                <c:pt idx="663" formatCode="0.000000">
                  <c:v>0.70385408267446814</c:v>
                </c:pt>
                <c:pt idx="664" formatCode="0.000000">
                  <c:v>0.70394483835975818</c:v>
                </c:pt>
                <c:pt idx="665" formatCode="0.000000">
                  <c:v>0.70399387727434115</c:v>
                </c:pt>
                <c:pt idx="666" formatCode="0.000000">
                  <c:v>0.70402506950347921</c:v>
                </c:pt>
                <c:pt idx="667" formatCode="0.000000">
                  <c:v>0.70403977688257113</c:v>
                </c:pt>
                <c:pt idx="668" formatCode="0.000000">
                  <c:v>0.70401383569441711</c:v>
                </c:pt>
                <c:pt idx="669" formatCode="0.000000">
                  <c:v>0.70400063744392216</c:v>
                </c:pt>
                <c:pt idx="670" formatCode="0.000000">
                  <c:v>0.70398083662476318</c:v>
                </c:pt>
                <c:pt idx="671" formatCode="0.000000">
                  <c:v>0.70397453612822714</c:v>
                </c:pt>
                <c:pt idx="672" formatCode="0.000000">
                  <c:v>0.7040206828192721</c:v>
                </c:pt>
                <c:pt idx="673" formatCode="0.000000">
                  <c:v>0.70400995776479713</c:v>
                </c:pt>
                <c:pt idx="674" formatCode="0.000000">
                  <c:v>0.70394662937006003</c:v>
                </c:pt>
                <c:pt idx="675" formatCode="0.000000">
                  <c:v>0.70393189438660808</c:v>
                </c:pt>
                <c:pt idx="676" formatCode="0.000000">
                  <c:v>0.70388657853931602</c:v>
                </c:pt>
                <c:pt idx="677" formatCode="0.000000">
                  <c:v>0.70387613271188609</c:v>
                </c:pt>
                <c:pt idx="678" formatCode="0.000000">
                  <c:v>0.7038683403098831</c:v>
                </c:pt>
                <c:pt idx="679" formatCode="0.000000">
                  <c:v>0.70384535663295211</c:v>
                </c:pt>
                <c:pt idx="680" formatCode="0.000000">
                  <c:v>0.7038933106035522</c:v>
                </c:pt>
                <c:pt idx="681" formatCode="0.000000">
                  <c:v>0.70394787374067713</c:v>
                </c:pt>
                <c:pt idx="682" formatCode="0.000000">
                  <c:v>0.7040236064346922</c:v>
                </c:pt>
                <c:pt idx="683" formatCode="0.000000">
                  <c:v>0.70398762431545803</c:v>
                </c:pt>
                <c:pt idx="684" formatCode="0.000000">
                  <c:v>0.70388836652255504</c:v>
                </c:pt>
                <c:pt idx="685" formatCode="0.000000">
                  <c:v>0.7038432340020141</c:v>
                </c:pt>
                <c:pt idx="686" formatCode="0.000000">
                  <c:v>0.70381438760810811</c:v>
                </c:pt>
                <c:pt idx="687" formatCode="0.000000">
                  <c:v>0.70375208807905898</c:v>
                </c:pt>
                <c:pt idx="688" formatCode="0.000000">
                  <c:v>0.70374186801847227</c:v>
                </c:pt>
                <c:pt idx="689" formatCode="0.000000">
                  <c:v>0.70375499836174005</c:v>
                </c:pt>
                <c:pt idx="690" formatCode="0.000000">
                  <c:v>0.70379328385926498</c:v>
                </c:pt>
                <c:pt idx="691" formatCode="0.000000">
                  <c:v>0.70389650608723098</c:v>
                </c:pt>
                <c:pt idx="692" formatCode="0.000000">
                  <c:v>0.70388700181436492</c:v>
                </c:pt>
                <c:pt idx="693" formatCode="0.000000">
                  <c:v>0.70385179242324614</c:v>
                </c:pt>
                <c:pt idx="694" formatCode="0.000000">
                  <c:v>0.70391787871970501</c:v>
                </c:pt>
                <c:pt idx="695" formatCode="0.000000">
                  <c:v>0.70396665480995291</c:v>
                </c:pt>
                <c:pt idx="696" formatCode="0.000000">
                  <c:v>0.703989187480206</c:v>
                </c:pt>
                <c:pt idx="697" formatCode="0.000000">
                  <c:v>0.70401394578674981</c:v>
                </c:pt>
                <c:pt idx="698" formatCode="0.000000">
                  <c:v>0.70398400776586501</c:v>
                </c:pt>
                <c:pt idx="699" formatCode="0.000000">
                  <c:v>0.70400159168866905</c:v>
                </c:pt>
                <c:pt idx="700" formatCode="0.000000">
                  <c:v>0.70399790058162603</c:v>
                </c:pt>
                <c:pt idx="701" formatCode="0.000000">
                  <c:v>0.70396328575589884</c:v>
                </c:pt>
                <c:pt idx="702" formatCode="0.000000">
                  <c:v>0.70390614742791191</c:v>
                </c:pt>
                <c:pt idx="703" formatCode="0.000000">
                  <c:v>0.70386756678232687</c:v>
                </c:pt>
                <c:pt idx="704" formatCode="0.000000">
                  <c:v>0.70396413572525973</c:v>
                </c:pt>
                <c:pt idx="705" formatCode="0.000000">
                  <c:v>0.70398171704497414</c:v>
                </c:pt>
                <c:pt idx="706" formatCode="0.000000">
                  <c:v>0.70397118988686291</c:v>
                </c:pt>
                <c:pt idx="707" formatCode="0.000000">
                  <c:v>0.70401917498108701</c:v>
                </c:pt>
                <c:pt idx="708" formatCode="0.000000">
                  <c:v>0.70417453910511507</c:v>
                </c:pt>
                <c:pt idx="709" formatCode="0.000000">
                  <c:v>0.70429423273235903</c:v>
                </c:pt>
                <c:pt idx="710" formatCode="0.000000">
                  <c:v>0.70436606278014691</c:v>
                </c:pt>
                <c:pt idx="711" formatCode="0.000000">
                  <c:v>0.70441823604839215</c:v>
                </c:pt>
                <c:pt idx="712" formatCode="0.000000">
                  <c:v>0.70436886623634398</c:v>
                </c:pt>
                <c:pt idx="713" formatCode="0.000000">
                  <c:v>0.70441242890269773</c:v>
                </c:pt>
                <c:pt idx="714" formatCode="0.000000">
                  <c:v>0.70452708841963496</c:v>
                </c:pt>
                <c:pt idx="715" formatCode="0.000000">
                  <c:v>0.70459679390119101</c:v>
                </c:pt>
                <c:pt idx="716" formatCode="0.000000">
                  <c:v>0.70474804823264103</c:v>
                </c:pt>
                <c:pt idx="717" formatCode="0.000000">
                  <c:v>0.70485793798339413</c:v>
                </c:pt>
                <c:pt idx="718" formatCode="0.000000">
                  <c:v>0.70485680276291496</c:v>
                </c:pt>
                <c:pt idx="719" formatCode="0.000000">
                  <c:v>0.70488722172172091</c:v>
                </c:pt>
                <c:pt idx="720" formatCode="0.000000">
                  <c:v>0.70492423371941215</c:v>
                </c:pt>
                <c:pt idx="721" formatCode="0.000000">
                  <c:v>0.70497035261273011</c:v>
                </c:pt>
                <c:pt idx="722" formatCode="0.000000">
                  <c:v>0.70503720827455107</c:v>
                </c:pt>
                <c:pt idx="723" formatCode="0.000000">
                  <c:v>0.70513815541492997</c:v>
                </c:pt>
                <c:pt idx="724" formatCode="0.000000">
                  <c:v>0.70519297099355305</c:v>
                </c:pt>
                <c:pt idx="725" formatCode="0.000000">
                  <c:v>0.70527882159689914</c:v>
                </c:pt>
                <c:pt idx="726" formatCode="0.000000">
                  <c:v>0.70535392940728492</c:v>
                </c:pt>
                <c:pt idx="727" formatCode="0.000000">
                  <c:v>0.70536250704527392</c:v>
                </c:pt>
                <c:pt idx="728" formatCode="0.000000">
                  <c:v>0.70532357231134601</c:v>
                </c:pt>
                <c:pt idx="729" formatCode="0.000000">
                  <c:v>0.70526692968809601</c:v>
                </c:pt>
                <c:pt idx="730" formatCode="0.000000">
                  <c:v>0.70521743250575009</c:v>
                </c:pt>
                <c:pt idx="731" formatCode="0.000000">
                  <c:v>0.70519127988106001</c:v>
                </c:pt>
                <c:pt idx="732" formatCode="0.000000">
                  <c:v>0.70518132765935804</c:v>
                </c:pt>
                <c:pt idx="733" formatCode="0.000000">
                  <c:v>0.70526282754866798</c:v>
                </c:pt>
                <c:pt idx="734" formatCode="0.000000">
                  <c:v>0.70536307916522989</c:v>
                </c:pt>
                <c:pt idx="735" formatCode="0.000000">
                  <c:v>0.7053669704570249</c:v>
                </c:pt>
                <c:pt idx="736" formatCode="0.000000">
                  <c:v>0.70534467323627414</c:v>
                </c:pt>
                <c:pt idx="737" formatCode="0.000000">
                  <c:v>0.70526474748586099</c:v>
                </c:pt>
                <c:pt idx="738" formatCode="0.000000">
                  <c:v>0.70525209082729889</c:v>
                </c:pt>
                <c:pt idx="739" formatCode="0.000000">
                  <c:v>0.70530225404092084</c:v>
                </c:pt>
                <c:pt idx="740" formatCode="0.000000">
                  <c:v>0.7053244008897871</c:v>
                </c:pt>
                <c:pt idx="741" formatCode="0.000000">
                  <c:v>0.70533893001256498</c:v>
                </c:pt>
                <c:pt idx="742" formatCode="0.000000">
                  <c:v>0.70532749584866083</c:v>
                </c:pt>
                <c:pt idx="743" formatCode="0.000000">
                  <c:v>0.7052750716192141</c:v>
                </c:pt>
                <c:pt idx="744" formatCode="0.000000">
                  <c:v>0.70519820133059219</c:v>
                </c:pt>
                <c:pt idx="745" formatCode="0.000000">
                  <c:v>0.70521729801414501</c:v>
                </c:pt>
                <c:pt idx="746" formatCode="0.000000">
                  <c:v>0.70522488742240208</c:v>
                </c:pt>
                <c:pt idx="747" formatCode="0.000000">
                  <c:v>0.70524161215246106</c:v>
                </c:pt>
                <c:pt idx="748" formatCode="0.000000">
                  <c:v>0.70538992761958619</c:v>
                </c:pt>
                <c:pt idx="749" formatCode="0.000000">
                  <c:v>0.70556299168788184</c:v>
                </c:pt>
                <c:pt idx="750" formatCode="0.000000">
                  <c:v>0.70562947211184124</c:v>
                </c:pt>
                <c:pt idx="751" formatCode="0.000000">
                  <c:v>0.70578668282609902</c:v>
                </c:pt>
                <c:pt idx="752" formatCode="0.000000">
                  <c:v>0.70583686383147604</c:v>
                </c:pt>
                <c:pt idx="753" formatCode="0.000000">
                  <c:v>0.70590246449461203</c:v>
                </c:pt>
                <c:pt idx="754" formatCode="0.000000">
                  <c:v>0.70579983599271912</c:v>
                </c:pt>
                <c:pt idx="755" formatCode="0.000000">
                  <c:v>0.70581786751804909</c:v>
                </c:pt>
                <c:pt idx="756" formatCode="0.000000">
                  <c:v>0.70587154226073212</c:v>
                </c:pt>
                <c:pt idx="757" formatCode="0.000000">
                  <c:v>0.70591503213743412</c:v>
                </c:pt>
                <c:pt idx="758" formatCode="0.000000">
                  <c:v>0.70599839385151508</c:v>
                </c:pt>
                <c:pt idx="759" formatCode="0.000000">
                  <c:v>0.70606842317569107</c:v>
                </c:pt>
                <c:pt idx="760" formatCode="0.000000">
                  <c:v>0.70606980520345508</c:v>
                </c:pt>
                <c:pt idx="761" formatCode="0.000000">
                  <c:v>0.70606435261348821</c:v>
                </c:pt>
                <c:pt idx="762" formatCode="0.000000">
                  <c:v>0.706113763079388</c:v>
                </c:pt>
                <c:pt idx="763" formatCode="0.000000">
                  <c:v>0.70619454241463908</c:v>
                </c:pt>
                <c:pt idx="764" formatCode="0.000000">
                  <c:v>0.70623249010060896</c:v>
                </c:pt>
                <c:pt idx="765" formatCode="0.000000">
                  <c:v>0.70634381460396711</c:v>
                </c:pt>
                <c:pt idx="766" formatCode="0.000000">
                  <c:v>0.70643506264906808</c:v>
                </c:pt>
                <c:pt idx="767" formatCode="0.000000">
                  <c:v>0.70641937954901501</c:v>
                </c:pt>
                <c:pt idx="768" formatCode="0.000000">
                  <c:v>0.70642954529057911</c:v>
                </c:pt>
                <c:pt idx="769" formatCode="0.000000">
                  <c:v>0.70645791686223391</c:v>
                </c:pt>
                <c:pt idx="770" formatCode="0.000000">
                  <c:v>0.70639748433466598</c:v>
                </c:pt>
                <c:pt idx="771" formatCode="0.000000">
                  <c:v>0.70644173994230397</c:v>
                </c:pt>
                <c:pt idx="772" formatCode="0.000000">
                  <c:v>0.70634446968008213</c:v>
                </c:pt>
                <c:pt idx="773" formatCode="0.000000">
                  <c:v>0.70637670847435496</c:v>
                </c:pt>
                <c:pt idx="774" formatCode="0.000000">
                  <c:v>0.70632420996339895</c:v>
                </c:pt>
                <c:pt idx="775" formatCode="0.000000">
                  <c:v>0.70648206077457198</c:v>
                </c:pt>
                <c:pt idx="776" formatCode="0.000000">
                  <c:v>0.70653549691348017</c:v>
                </c:pt>
                <c:pt idx="777" formatCode="0.000000">
                  <c:v>0.70651282166309903</c:v>
                </c:pt>
                <c:pt idx="778" formatCode="0.000000">
                  <c:v>0.70652210356567102</c:v>
                </c:pt>
                <c:pt idx="779" formatCode="0.000000">
                  <c:v>0.70652790978567093</c:v>
                </c:pt>
                <c:pt idx="780" formatCode="0.000000">
                  <c:v>0.70655164574178897</c:v>
                </c:pt>
                <c:pt idx="781" formatCode="0.000000">
                  <c:v>0.70662070955522305</c:v>
                </c:pt>
                <c:pt idx="782" formatCode="0.000000">
                  <c:v>0.70671461566302518</c:v>
                </c:pt>
                <c:pt idx="783" formatCode="0.000000">
                  <c:v>0.70676810218984609</c:v>
                </c:pt>
                <c:pt idx="784" formatCode="0.000000">
                  <c:v>0.70682472357243409</c:v>
                </c:pt>
                <c:pt idx="785" formatCode="0.000000">
                  <c:v>0.70689406566549018</c:v>
                </c:pt>
                <c:pt idx="786" formatCode="0.000000">
                  <c:v>0.70690213410952807</c:v>
                </c:pt>
                <c:pt idx="787" formatCode="0.000000">
                  <c:v>0.7068559127593631</c:v>
                </c:pt>
                <c:pt idx="788" formatCode="0.000000">
                  <c:v>0.70685243362235917</c:v>
                </c:pt>
                <c:pt idx="789" formatCode="0.000000">
                  <c:v>0.70683206458568104</c:v>
                </c:pt>
                <c:pt idx="790" formatCode="0.000000">
                  <c:v>0.70679389225203815</c:v>
                </c:pt>
                <c:pt idx="791" formatCode="0.000000">
                  <c:v>0.70674217231224501</c:v>
                </c:pt>
                <c:pt idx="792" formatCode="0.000000">
                  <c:v>0.70668610091196682</c:v>
                </c:pt>
                <c:pt idx="793" formatCode="0.000000">
                  <c:v>0</c:v>
                </c:pt>
                <c:pt idx="794" formatCode="0.000000">
                  <c:v>0</c:v>
                </c:pt>
                <c:pt idx="795" formatCode="0.000000">
                  <c:v>0</c:v>
                </c:pt>
                <c:pt idx="796" formatCode="0.000000">
                  <c:v>0</c:v>
                </c:pt>
                <c:pt idx="797" formatCode="0.000000">
                  <c:v>0</c:v>
                </c:pt>
                <c:pt idx="798" formatCode="0.000000">
                  <c:v>0</c:v>
                </c:pt>
                <c:pt idx="799" formatCode="0.000000">
                  <c:v>0</c:v>
                </c:pt>
                <c:pt idx="800" formatCode="0.000000">
                  <c:v>0</c:v>
                </c:pt>
                <c:pt idx="801" formatCode="0.000000">
                  <c:v>0</c:v>
                </c:pt>
                <c:pt idx="802" formatCode="0.000000">
                  <c:v>0</c:v>
                </c:pt>
                <c:pt idx="803" formatCode="0.000000">
                  <c:v>0</c:v>
                </c:pt>
                <c:pt idx="804" formatCode="0.000000">
                  <c:v>0</c:v>
                </c:pt>
                <c:pt idx="805" formatCode="0.000000">
                  <c:v>0</c:v>
                </c:pt>
                <c:pt idx="806" formatCode="0.000000">
                  <c:v>0</c:v>
                </c:pt>
                <c:pt idx="807" formatCode="0.000000">
                  <c:v>0</c:v>
                </c:pt>
                <c:pt idx="808" formatCode="0.000000">
                  <c:v>0</c:v>
                </c:pt>
                <c:pt idx="809" formatCode="0.000000">
                  <c:v>0</c:v>
                </c:pt>
                <c:pt idx="810" formatCode="0.000000">
                  <c:v>0</c:v>
                </c:pt>
                <c:pt idx="811" formatCode="0.000000">
                  <c:v>0</c:v>
                </c:pt>
                <c:pt idx="812" formatCode="0.000000">
                  <c:v>0</c:v>
                </c:pt>
                <c:pt idx="813" formatCode="0.000000">
                  <c:v>0</c:v>
                </c:pt>
                <c:pt idx="814" formatCode="0.000000">
                  <c:v>0</c:v>
                </c:pt>
                <c:pt idx="815" formatCode="0.000000">
                  <c:v>0</c:v>
                </c:pt>
                <c:pt idx="816" formatCode="0.000000">
                  <c:v>0</c:v>
                </c:pt>
                <c:pt idx="817" formatCode="0.000000">
                  <c:v>0</c:v>
                </c:pt>
                <c:pt idx="818" formatCode="0.000000">
                  <c:v>0</c:v>
                </c:pt>
                <c:pt idx="819" formatCode="0.000000">
                  <c:v>0</c:v>
                </c:pt>
                <c:pt idx="820" formatCode="0.000000">
                  <c:v>0</c:v>
                </c:pt>
                <c:pt idx="821" formatCode="0.000000">
                  <c:v>0</c:v>
                </c:pt>
                <c:pt idx="822" formatCode="0.000000">
                  <c:v>0</c:v>
                </c:pt>
                <c:pt idx="823" formatCode="0.000000">
                  <c:v>0</c:v>
                </c:pt>
                <c:pt idx="824" formatCode="0.000000">
                  <c:v>0</c:v>
                </c:pt>
                <c:pt idx="825" formatCode="0.000000">
                  <c:v>0</c:v>
                </c:pt>
                <c:pt idx="826" formatCode="0.000000">
                  <c:v>0</c:v>
                </c:pt>
                <c:pt idx="827" formatCode="0.000000">
                  <c:v>0</c:v>
                </c:pt>
                <c:pt idx="828" formatCode="0.000000">
                  <c:v>0</c:v>
                </c:pt>
                <c:pt idx="829" formatCode="0.000000">
                  <c:v>0</c:v>
                </c:pt>
                <c:pt idx="830" formatCode="0.000000">
                  <c:v>0</c:v>
                </c:pt>
                <c:pt idx="831" formatCode="0.000000">
                  <c:v>0</c:v>
                </c:pt>
                <c:pt idx="832" formatCode="0.000000">
                  <c:v>0</c:v>
                </c:pt>
                <c:pt idx="833" formatCode="0.000000">
                  <c:v>0</c:v>
                </c:pt>
                <c:pt idx="834" formatCode="0.000000">
                  <c:v>0</c:v>
                </c:pt>
                <c:pt idx="835" formatCode="0.000000">
                  <c:v>0</c:v>
                </c:pt>
                <c:pt idx="836" formatCode="0.000000">
                  <c:v>0</c:v>
                </c:pt>
                <c:pt idx="837" formatCode="0.000000">
                  <c:v>0</c:v>
                </c:pt>
                <c:pt idx="838" formatCode="0.000000">
                  <c:v>0</c:v>
                </c:pt>
                <c:pt idx="839" formatCode="0.000000">
                  <c:v>0</c:v>
                </c:pt>
                <c:pt idx="840" formatCode="0.000000">
                  <c:v>0</c:v>
                </c:pt>
                <c:pt idx="841" formatCode="0.000000">
                  <c:v>0</c:v>
                </c:pt>
                <c:pt idx="842" formatCode="0.000000">
                  <c:v>0</c:v>
                </c:pt>
                <c:pt idx="843" formatCode="0.000000">
                  <c:v>0</c:v>
                </c:pt>
                <c:pt idx="844" formatCode="0.000000">
                  <c:v>0</c:v>
                </c:pt>
                <c:pt idx="845" formatCode="0.000000">
                  <c:v>0</c:v>
                </c:pt>
                <c:pt idx="846" formatCode="0.000000">
                  <c:v>0</c:v>
                </c:pt>
                <c:pt idx="847" formatCode="0.000000">
                  <c:v>0</c:v>
                </c:pt>
                <c:pt idx="848" formatCode="0.000000">
                  <c:v>0</c:v>
                </c:pt>
                <c:pt idx="849" formatCode="0.000000">
                  <c:v>0</c:v>
                </c:pt>
                <c:pt idx="850" formatCode="0.000000">
                  <c:v>0</c:v>
                </c:pt>
                <c:pt idx="851" formatCode="0.000000">
                  <c:v>0</c:v>
                </c:pt>
                <c:pt idx="852" formatCode="0.000000">
                  <c:v>0</c:v>
                </c:pt>
                <c:pt idx="853" formatCode="0.000000">
                  <c:v>0</c:v>
                </c:pt>
                <c:pt idx="854" formatCode="0.000000">
                  <c:v>0</c:v>
                </c:pt>
                <c:pt idx="855" formatCode="0.000000">
                  <c:v>0</c:v>
                </c:pt>
                <c:pt idx="856" formatCode="0.000000">
                  <c:v>0</c:v>
                </c:pt>
                <c:pt idx="857" formatCode="0.000000">
                  <c:v>0</c:v>
                </c:pt>
                <c:pt idx="858" formatCode="0.000000">
                  <c:v>0</c:v>
                </c:pt>
                <c:pt idx="859" formatCode="0.000000">
                  <c:v>0</c:v>
                </c:pt>
                <c:pt idx="860" formatCode="0.000000">
                  <c:v>0</c:v>
                </c:pt>
                <c:pt idx="861" formatCode="0.000000">
                  <c:v>0</c:v>
                </c:pt>
                <c:pt idx="862" formatCode="0.000000">
                  <c:v>0</c:v>
                </c:pt>
                <c:pt idx="863" formatCode="0.000000">
                  <c:v>0</c:v>
                </c:pt>
                <c:pt idx="864" formatCode="0.000000">
                  <c:v>0</c:v>
                </c:pt>
                <c:pt idx="865" formatCode="0.000000">
                  <c:v>0</c:v>
                </c:pt>
                <c:pt idx="866" formatCode="0.000000">
                  <c:v>0</c:v>
                </c:pt>
                <c:pt idx="867" formatCode="0.000000">
                  <c:v>0</c:v>
                </c:pt>
                <c:pt idx="868" formatCode="0.000000">
                  <c:v>0</c:v>
                </c:pt>
                <c:pt idx="869" formatCode="0.000000">
                  <c:v>0</c:v>
                </c:pt>
                <c:pt idx="870" formatCode="0.000000">
                  <c:v>0</c:v>
                </c:pt>
                <c:pt idx="871" formatCode="0.000000">
                  <c:v>0</c:v>
                </c:pt>
                <c:pt idx="872" formatCode="0.000000">
                  <c:v>0</c:v>
                </c:pt>
                <c:pt idx="873" formatCode="0.000000">
                  <c:v>0</c:v>
                </c:pt>
                <c:pt idx="874" formatCode="0.000000">
                  <c:v>0</c:v>
                </c:pt>
                <c:pt idx="875" formatCode="0.000000">
                  <c:v>0</c:v>
                </c:pt>
                <c:pt idx="876" formatCode="0.000000">
                  <c:v>0</c:v>
                </c:pt>
                <c:pt idx="877" formatCode="0.000000">
                  <c:v>0</c:v>
                </c:pt>
                <c:pt idx="878" formatCode="0.000000">
                  <c:v>0</c:v>
                </c:pt>
                <c:pt idx="879" formatCode="0.000000">
                  <c:v>0</c:v>
                </c:pt>
                <c:pt idx="880" formatCode="0.000000">
                  <c:v>0</c:v>
                </c:pt>
                <c:pt idx="881" formatCode="0.000000">
                  <c:v>0</c:v>
                </c:pt>
                <c:pt idx="882" formatCode="0.000000">
                  <c:v>0</c:v>
                </c:pt>
                <c:pt idx="883" formatCode="0.000000">
                  <c:v>0</c:v>
                </c:pt>
                <c:pt idx="884" formatCode="0.000000">
                  <c:v>0</c:v>
                </c:pt>
                <c:pt idx="885" formatCode="0.000000">
                  <c:v>0</c:v>
                </c:pt>
                <c:pt idx="886" formatCode="0.000000">
                  <c:v>0</c:v>
                </c:pt>
                <c:pt idx="887" formatCode="0.000000">
                  <c:v>0</c:v>
                </c:pt>
                <c:pt idx="888" formatCode="0.000000">
                  <c:v>0</c:v>
                </c:pt>
                <c:pt idx="889" formatCode="0.000000">
                  <c:v>0</c:v>
                </c:pt>
                <c:pt idx="890" formatCode="0.000000">
                  <c:v>0</c:v>
                </c:pt>
                <c:pt idx="891" formatCode="0.000000">
                  <c:v>0</c:v>
                </c:pt>
                <c:pt idx="892" formatCode="0.000000">
                  <c:v>0</c:v>
                </c:pt>
                <c:pt idx="893" formatCode="0.000000">
                  <c:v>0</c:v>
                </c:pt>
                <c:pt idx="894" formatCode="0.000000">
                  <c:v>0</c:v>
                </c:pt>
                <c:pt idx="895" formatCode="0.000000">
                  <c:v>0</c:v>
                </c:pt>
                <c:pt idx="896" formatCode="0.000000">
                  <c:v>0</c:v>
                </c:pt>
                <c:pt idx="897" formatCode="0.000000">
                  <c:v>0</c:v>
                </c:pt>
                <c:pt idx="898" formatCode="0.000000">
                  <c:v>0</c:v>
                </c:pt>
                <c:pt idx="899" formatCode="0.000000">
                  <c:v>0</c:v>
                </c:pt>
                <c:pt idx="900" formatCode="0.000000">
                  <c:v>0</c:v>
                </c:pt>
                <c:pt idx="901" formatCode="0.000000">
                  <c:v>0</c:v>
                </c:pt>
                <c:pt idx="902" formatCode="0.000000">
                  <c:v>0</c:v>
                </c:pt>
                <c:pt idx="903" formatCode="0.000000">
                  <c:v>0</c:v>
                </c:pt>
                <c:pt idx="904" formatCode="0.000000">
                  <c:v>0</c:v>
                </c:pt>
                <c:pt idx="905" formatCode="0.000000">
                  <c:v>0</c:v>
                </c:pt>
                <c:pt idx="906" formatCode="0.000000">
                  <c:v>0</c:v>
                </c:pt>
                <c:pt idx="907" formatCode="0.000000">
                  <c:v>0</c:v>
                </c:pt>
                <c:pt idx="908" formatCode="0.000000">
                  <c:v>0</c:v>
                </c:pt>
                <c:pt idx="909" formatCode="0.000000">
                  <c:v>0</c:v>
                </c:pt>
                <c:pt idx="910" formatCode="0.000000">
                  <c:v>0</c:v>
                </c:pt>
                <c:pt idx="911" formatCode="0.000000">
                  <c:v>0</c:v>
                </c:pt>
                <c:pt idx="912" formatCode="0.000000">
                  <c:v>0</c:v>
                </c:pt>
                <c:pt idx="913" formatCode="0.000000">
                  <c:v>0</c:v>
                </c:pt>
                <c:pt idx="914" formatCode="0.000000">
                  <c:v>0</c:v>
                </c:pt>
                <c:pt idx="915" formatCode="0.000000">
                  <c:v>0</c:v>
                </c:pt>
                <c:pt idx="916" formatCode="0.000000">
                  <c:v>0</c:v>
                </c:pt>
                <c:pt idx="917" formatCode="0.000000">
                  <c:v>0</c:v>
                </c:pt>
                <c:pt idx="918" formatCode="0.000000">
                  <c:v>0</c:v>
                </c:pt>
                <c:pt idx="919" formatCode="0.000000">
                  <c:v>0</c:v>
                </c:pt>
                <c:pt idx="920" formatCode="0.000000">
                  <c:v>0</c:v>
                </c:pt>
                <c:pt idx="921" formatCode="0.000000">
                  <c:v>0</c:v>
                </c:pt>
                <c:pt idx="922" formatCode="0.000000">
                  <c:v>0</c:v>
                </c:pt>
                <c:pt idx="923" formatCode="0.000000">
                  <c:v>0</c:v>
                </c:pt>
                <c:pt idx="924" formatCode="0.000000">
                  <c:v>0</c:v>
                </c:pt>
                <c:pt idx="925" formatCode="0.000000">
                  <c:v>0</c:v>
                </c:pt>
                <c:pt idx="926" formatCode="0.000000">
                  <c:v>0</c:v>
                </c:pt>
                <c:pt idx="927" formatCode="0.000000">
                  <c:v>0</c:v>
                </c:pt>
                <c:pt idx="928" formatCode="0.000000">
                  <c:v>0</c:v>
                </c:pt>
                <c:pt idx="929" formatCode="0.000000">
                  <c:v>0</c:v>
                </c:pt>
                <c:pt idx="930" formatCode="0.000000">
                  <c:v>0</c:v>
                </c:pt>
                <c:pt idx="931" formatCode="0.000000">
                  <c:v>0</c:v>
                </c:pt>
                <c:pt idx="932" formatCode="0.000000">
                  <c:v>0</c:v>
                </c:pt>
                <c:pt idx="933" formatCode="0.000000">
                  <c:v>0</c:v>
                </c:pt>
                <c:pt idx="934" formatCode="0.000000">
                  <c:v>0</c:v>
                </c:pt>
                <c:pt idx="935" formatCode="0.000000">
                  <c:v>0</c:v>
                </c:pt>
                <c:pt idx="936" formatCode="0.000000">
                  <c:v>0</c:v>
                </c:pt>
                <c:pt idx="937" formatCode="0.000000">
                  <c:v>0</c:v>
                </c:pt>
                <c:pt idx="938" formatCode="0.000000">
                  <c:v>0</c:v>
                </c:pt>
                <c:pt idx="939" formatCode="0.000000">
                  <c:v>0</c:v>
                </c:pt>
                <c:pt idx="940" formatCode="0.000000">
                  <c:v>0</c:v>
                </c:pt>
                <c:pt idx="941" formatCode="0.000000">
                  <c:v>0</c:v>
                </c:pt>
                <c:pt idx="942" formatCode="0.000000">
                  <c:v>0</c:v>
                </c:pt>
                <c:pt idx="943" formatCode="0.000000">
                  <c:v>0</c:v>
                </c:pt>
                <c:pt idx="944" formatCode="0.000000">
                  <c:v>0</c:v>
                </c:pt>
                <c:pt idx="945" formatCode="0.000000">
                  <c:v>0</c:v>
                </c:pt>
                <c:pt idx="946" formatCode="0.000000">
                  <c:v>0</c:v>
                </c:pt>
                <c:pt idx="947" formatCode="0.000000">
                  <c:v>0</c:v>
                </c:pt>
                <c:pt idx="948" formatCode="0.000000">
                  <c:v>0</c:v>
                </c:pt>
                <c:pt idx="949" formatCode="0.000000">
                  <c:v>0</c:v>
                </c:pt>
                <c:pt idx="950" formatCode="0.000000">
                  <c:v>0</c:v>
                </c:pt>
                <c:pt idx="951" formatCode="0.000000">
                  <c:v>0</c:v>
                </c:pt>
                <c:pt idx="952" formatCode="0.000000">
                  <c:v>0</c:v>
                </c:pt>
                <c:pt idx="953" formatCode="0.000000">
                  <c:v>0</c:v>
                </c:pt>
                <c:pt idx="954" formatCode="0.000000">
                  <c:v>0</c:v>
                </c:pt>
                <c:pt idx="955" formatCode="0.000000">
                  <c:v>0</c:v>
                </c:pt>
                <c:pt idx="956" formatCode="0.000000">
                  <c:v>0</c:v>
                </c:pt>
                <c:pt idx="957" formatCode="0.000000">
                  <c:v>0</c:v>
                </c:pt>
                <c:pt idx="958" formatCode="0.000000">
                  <c:v>0</c:v>
                </c:pt>
                <c:pt idx="959" formatCode="0.000000">
                  <c:v>0</c:v>
                </c:pt>
                <c:pt idx="960" formatCode="0.000000">
                  <c:v>0</c:v>
                </c:pt>
                <c:pt idx="961" formatCode="0.000000">
                  <c:v>0</c:v>
                </c:pt>
                <c:pt idx="962" formatCode="0.000000">
                  <c:v>0</c:v>
                </c:pt>
                <c:pt idx="963" formatCode="0.000000">
                  <c:v>0</c:v>
                </c:pt>
                <c:pt idx="964" formatCode="0.000000">
                  <c:v>0</c:v>
                </c:pt>
                <c:pt idx="965" formatCode="0.000000">
                  <c:v>0</c:v>
                </c:pt>
                <c:pt idx="966" formatCode="0.000000">
                  <c:v>0</c:v>
                </c:pt>
                <c:pt idx="967" formatCode="0.000000">
                  <c:v>0</c:v>
                </c:pt>
                <c:pt idx="968" formatCode="0.000000">
                  <c:v>0</c:v>
                </c:pt>
                <c:pt idx="969" formatCode="0.000000">
                  <c:v>0</c:v>
                </c:pt>
                <c:pt idx="970" formatCode="0.000000">
                  <c:v>0</c:v>
                </c:pt>
                <c:pt idx="971" formatCode="0.000000">
                  <c:v>0</c:v>
                </c:pt>
                <c:pt idx="972" formatCode="0.000000">
                  <c:v>0</c:v>
                </c:pt>
                <c:pt idx="973" formatCode="0.000000">
                  <c:v>0</c:v>
                </c:pt>
                <c:pt idx="974" formatCode="0.000000">
                  <c:v>0</c:v>
                </c:pt>
                <c:pt idx="975" formatCode="0.000000">
                  <c:v>0</c:v>
                </c:pt>
                <c:pt idx="976" formatCode="0.000000">
                  <c:v>0</c:v>
                </c:pt>
                <c:pt idx="977" formatCode="0.000000">
                  <c:v>0</c:v>
                </c:pt>
                <c:pt idx="978" formatCode="0.000000">
                  <c:v>0</c:v>
                </c:pt>
                <c:pt idx="979" formatCode="0.000000">
                  <c:v>0</c:v>
                </c:pt>
                <c:pt idx="980" formatCode="0.000000">
                  <c:v>0</c:v>
                </c:pt>
                <c:pt idx="981" formatCode="0.000000">
                  <c:v>0</c:v>
                </c:pt>
                <c:pt idx="982" formatCode="0.000000">
                  <c:v>0</c:v>
                </c:pt>
                <c:pt idx="983" formatCode="0.000000">
                  <c:v>0</c:v>
                </c:pt>
                <c:pt idx="984" formatCode="0.000000">
                  <c:v>0</c:v>
                </c:pt>
                <c:pt idx="985" formatCode="0.000000">
                  <c:v>0</c:v>
                </c:pt>
                <c:pt idx="986" formatCode="0.000000">
                  <c:v>0</c:v>
                </c:pt>
                <c:pt idx="987" formatCode="0.000000">
                  <c:v>0</c:v>
                </c:pt>
                <c:pt idx="988" formatCode="0.000000">
                  <c:v>0</c:v>
                </c:pt>
                <c:pt idx="989" formatCode="0.000000">
                  <c:v>0</c:v>
                </c:pt>
                <c:pt idx="990" formatCode="0.000000">
                  <c:v>0</c:v>
                </c:pt>
                <c:pt idx="991" formatCode="0.000000">
                  <c:v>0</c:v>
                </c:pt>
                <c:pt idx="992" formatCode="0.000000">
                  <c:v>0</c:v>
                </c:pt>
                <c:pt idx="993" formatCode="0.000000">
                  <c:v>0</c:v>
                </c:pt>
                <c:pt idx="994" formatCode="0.000000">
                  <c:v>0</c:v>
                </c:pt>
                <c:pt idx="995" formatCode="0.000000">
                  <c:v>0</c:v>
                </c:pt>
                <c:pt idx="996" formatCode="0.000000">
                  <c:v>0</c:v>
                </c:pt>
                <c:pt idx="997" formatCode="0.000000">
                  <c:v>0</c:v>
                </c:pt>
                <c:pt idx="998" formatCode="0.000000">
                  <c:v>0</c:v>
                </c:pt>
                <c:pt idx="999" formatCode="0.000000">
                  <c:v>0</c:v>
                </c:pt>
              </c:numCache>
            </c:numRef>
          </c:yVal>
        </c:ser>
        <c:ser>
          <c:idx val="2"/>
          <c:order val="3"/>
          <c:tx>
            <c:v>- Std Error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'09NFNM17'!$B$32:$B$1031</c:f>
              <c:numCache>
                <c:formatCode>0.00</c:formatCode>
                <c:ptCount val="1000"/>
                <c:pt idx="0">
                  <c:v>2069.8000000000002</c:v>
                </c:pt>
                <c:pt idx="1">
                  <c:v>2067.1799999999998</c:v>
                </c:pt>
                <c:pt idx="2">
                  <c:v>2064.56</c:v>
                </c:pt>
                <c:pt idx="3">
                  <c:v>2061.94</c:v>
                </c:pt>
                <c:pt idx="4">
                  <c:v>2059.3200000000002</c:v>
                </c:pt>
                <c:pt idx="5">
                  <c:v>2056.6999999999998</c:v>
                </c:pt>
                <c:pt idx="6">
                  <c:v>2054.08</c:v>
                </c:pt>
                <c:pt idx="7">
                  <c:v>2051.46</c:v>
                </c:pt>
                <c:pt idx="8">
                  <c:v>2048.84</c:v>
                </c:pt>
                <c:pt idx="9">
                  <c:v>2046.22</c:v>
                </c:pt>
                <c:pt idx="10">
                  <c:v>2043.6</c:v>
                </c:pt>
                <c:pt idx="11">
                  <c:v>2040.98</c:v>
                </c:pt>
                <c:pt idx="12">
                  <c:v>2038.36</c:v>
                </c:pt>
                <c:pt idx="13">
                  <c:v>2035.74</c:v>
                </c:pt>
                <c:pt idx="14">
                  <c:v>2033.12</c:v>
                </c:pt>
                <c:pt idx="15">
                  <c:v>2030.5</c:v>
                </c:pt>
                <c:pt idx="16">
                  <c:v>2027.8799999999999</c:v>
                </c:pt>
                <c:pt idx="17">
                  <c:v>2025.26</c:v>
                </c:pt>
                <c:pt idx="18">
                  <c:v>2022.6399999999999</c:v>
                </c:pt>
                <c:pt idx="19">
                  <c:v>2020.02</c:v>
                </c:pt>
                <c:pt idx="20">
                  <c:v>2017.4</c:v>
                </c:pt>
                <c:pt idx="21">
                  <c:v>2014.78</c:v>
                </c:pt>
                <c:pt idx="22">
                  <c:v>2012.1599999999999</c:v>
                </c:pt>
                <c:pt idx="23">
                  <c:v>2009.54</c:v>
                </c:pt>
                <c:pt idx="24">
                  <c:v>2006.92</c:v>
                </c:pt>
                <c:pt idx="25">
                  <c:v>2004.3</c:v>
                </c:pt>
                <c:pt idx="26">
                  <c:v>2001.6799999999998</c:v>
                </c:pt>
                <c:pt idx="27">
                  <c:v>1999.06</c:v>
                </c:pt>
                <c:pt idx="28">
                  <c:v>1996.44</c:v>
                </c:pt>
                <c:pt idx="29">
                  <c:v>1993.82</c:v>
                </c:pt>
                <c:pt idx="30">
                  <c:v>1991.2</c:v>
                </c:pt>
                <c:pt idx="31">
                  <c:v>1988.58</c:v>
                </c:pt>
                <c:pt idx="32">
                  <c:v>1985.96</c:v>
                </c:pt>
                <c:pt idx="33">
                  <c:v>1983.34</c:v>
                </c:pt>
                <c:pt idx="34">
                  <c:v>1980.72</c:v>
                </c:pt>
                <c:pt idx="35">
                  <c:v>1978.1</c:v>
                </c:pt>
                <c:pt idx="36">
                  <c:v>1975.48</c:v>
                </c:pt>
                <c:pt idx="37">
                  <c:v>1972.86</c:v>
                </c:pt>
                <c:pt idx="38">
                  <c:v>1970.24</c:v>
                </c:pt>
                <c:pt idx="39">
                  <c:v>1967.62</c:v>
                </c:pt>
                <c:pt idx="40">
                  <c:v>1965</c:v>
                </c:pt>
                <c:pt idx="41">
                  <c:v>1962.3799999999999</c:v>
                </c:pt>
                <c:pt idx="42">
                  <c:v>1959.76</c:v>
                </c:pt>
                <c:pt idx="43">
                  <c:v>1957.1399999999999</c:v>
                </c:pt>
                <c:pt idx="44">
                  <c:v>1954.52</c:v>
                </c:pt>
                <c:pt idx="45">
                  <c:v>1951.9</c:v>
                </c:pt>
                <c:pt idx="46">
                  <c:v>1949.28</c:v>
                </c:pt>
                <c:pt idx="47">
                  <c:v>1946.6599999999999</c:v>
                </c:pt>
                <c:pt idx="48">
                  <c:v>1944.04</c:v>
                </c:pt>
                <c:pt idx="49">
                  <c:v>1941.42</c:v>
                </c:pt>
                <c:pt idx="50">
                  <c:v>1938.8</c:v>
                </c:pt>
                <c:pt idx="51">
                  <c:v>1936.1799999999998</c:v>
                </c:pt>
                <c:pt idx="52">
                  <c:v>1933.56</c:v>
                </c:pt>
                <c:pt idx="53">
                  <c:v>1930.94</c:v>
                </c:pt>
                <c:pt idx="54">
                  <c:v>1928.32</c:v>
                </c:pt>
                <c:pt idx="55">
                  <c:v>1925.7</c:v>
                </c:pt>
                <c:pt idx="56">
                  <c:v>1923.08</c:v>
                </c:pt>
                <c:pt idx="57">
                  <c:v>1920.46</c:v>
                </c:pt>
                <c:pt idx="58">
                  <c:v>1917.84</c:v>
                </c:pt>
                <c:pt idx="59">
                  <c:v>1915.22</c:v>
                </c:pt>
                <c:pt idx="60">
                  <c:v>1912.6</c:v>
                </c:pt>
                <c:pt idx="61">
                  <c:v>1909.98</c:v>
                </c:pt>
                <c:pt idx="62">
                  <c:v>1907.36</c:v>
                </c:pt>
                <c:pt idx="63">
                  <c:v>1904.74</c:v>
                </c:pt>
                <c:pt idx="64">
                  <c:v>1902.12</c:v>
                </c:pt>
                <c:pt idx="65">
                  <c:v>1899.5</c:v>
                </c:pt>
                <c:pt idx="66">
                  <c:v>1896.8799999999999</c:v>
                </c:pt>
                <c:pt idx="67">
                  <c:v>1894.26</c:v>
                </c:pt>
                <c:pt idx="68">
                  <c:v>1891.6399999999999</c:v>
                </c:pt>
                <c:pt idx="69">
                  <c:v>1889.02</c:v>
                </c:pt>
                <c:pt idx="70">
                  <c:v>1886.4</c:v>
                </c:pt>
                <c:pt idx="71">
                  <c:v>1883.78</c:v>
                </c:pt>
                <c:pt idx="72">
                  <c:v>1881.1599999999999</c:v>
                </c:pt>
                <c:pt idx="73">
                  <c:v>1878.54</c:v>
                </c:pt>
                <c:pt idx="74">
                  <c:v>1875.92</c:v>
                </c:pt>
                <c:pt idx="75">
                  <c:v>1873.3</c:v>
                </c:pt>
                <c:pt idx="76">
                  <c:v>1870.6799999999998</c:v>
                </c:pt>
                <c:pt idx="77">
                  <c:v>1868.06</c:v>
                </c:pt>
                <c:pt idx="78">
                  <c:v>1865.44</c:v>
                </c:pt>
                <c:pt idx="79">
                  <c:v>1862.82</c:v>
                </c:pt>
                <c:pt idx="80">
                  <c:v>1860.2</c:v>
                </c:pt>
                <c:pt idx="81">
                  <c:v>1857.58</c:v>
                </c:pt>
                <c:pt idx="82">
                  <c:v>1854.96</c:v>
                </c:pt>
                <c:pt idx="83">
                  <c:v>1852.34</c:v>
                </c:pt>
                <c:pt idx="84">
                  <c:v>1849.72</c:v>
                </c:pt>
                <c:pt idx="85">
                  <c:v>1847.1</c:v>
                </c:pt>
                <c:pt idx="86">
                  <c:v>1844.48</c:v>
                </c:pt>
                <c:pt idx="87">
                  <c:v>1841.86</c:v>
                </c:pt>
                <c:pt idx="88">
                  <c:v>1839.24</c:v>
                </c:pt>
                <c:pt idx="89">
                  <c:v>1836.62</c:v>
                </c:pt>
                <c:pt idx="90">
                  <c:v>1834</c:v>
                </c:pt>
                <c:pt idx="91">
                  <c:v>1831.3799999999999</c:v>
                </c:pt>
                <c:pt idx="92">
                  <c:v>1828.76</c:v>
                </c:pt>
                <c:pt idx="93">
                  <c:v>1826.1399999999999</c:v>
                </c:pt>
                <c:pt idx="94">
                  <c:v>1823.52</c:v>
                </c:pt>
                <c:pt idx="95">
                  <c:v>1820.9</c:v>
                </c:pt>
                <c:pt idx="96">
                  <c:v>1818.28</c:v>
                </c:pt>
                <c:pt idx="97">
                  <c:v>1815.6599999999999</c:v>
                </c:pt>
                <c:pt idx="98">
                  <c:v>1813.04</c:v>
                </c:pt>
                <c:pt idx="99">
                  <c:v>1810.42</c:v>
                </c:pt>
                <c:pt idx="100">
                  <c:v>1807.8</c:v>
                </c:pt>
                <c:pt idx="101">
                  <c:v>1805.1799999999998</c:v>
                </c:pt>
                <c:pt idx="102">
                  <c:v>1802.56</c:v>
                </c:pt>
                <c:pt idx="103">
                  <c:v>1799.94</c:v>
                </c:pt>
                <c:pt idx="104">
                  <c:v>1797.32</c:v>
                </c:pt>
                <c:pt idx="105">
                  <c:v>1794.7</c:v>
                </c:pt>
                <c:pt idx="106">
                  <c:v>1792.08</c:v>
                </c:pt>
                <c:pt idx="107">
                  <c:v>1789.46</c:v>
                </c:pt>
                <c:pt idx="108">
                  <c:v>1786.84</c:v>
                </c:pt>
                <c:pt idx="109">
                  <c:v>1784.22</c:v>
                </c:pt>
                <c:pt idx="110">
                  <c:v>1781.6</c:v>
                </c:pt>
                <c:pt idx="111">
                  <c:v>1778.98</c:v>
                </c:pt>
                <c:pt idx="112">
                  <c:v>1776.36</c:v>
                </c:pt>
                <c:pt idx="113">
                  <c:v>1773.74</c:v>
                </c:pt>
                <c:pt idx="114">
                  <c:v>1771.12</c:v>
                </c:pt>
                <c:pt idx="115">
                  <c:v>1768.5</c:v>
                </c:pt>
                <c:pt idx="116">
                  <c:v>1765.8799999999999</c:v>
                </c:pt>
                <c:pt idx="117">
                  <c:v>1763.26</c:v>
                </c:pt>
                <c:pt idx="118">
                  <c:v>1760.6399999999999</c:v>
                </c:pt>
                <c:pt idx="119">
                  <c:v>1758.02</c:v>
                </c:pt>
                <c:pt idx="120">
                  <c:v>1755.4</c:v>
                </c:pt>
                <c:pt idx="121">
                  <c:v>1752.78</c:v>
                </c:pt>
                <c:pt idx="122">
                  <c:v>1750.1599999999999</c:v>
                </c:pt>
                <c:pt idx="123">
                  <c:v>1747.54</c:v>
                </c:pt>
                <c:pt idx="124">
                  <c:v>1744.92</c:v>
                </c:pt>
                <c:pt idx="125">
                  <c:v>1742.3</c:v>
                </c:pt>
                <c:pt idx="126">
                  <c:v>1739.6799999999998</c:v>
                </c:pt>
                <c:pt idx="127">
                  <c:v>1737.06</c:v>
                </c:pt>
                <c:pt idx="128">
                  <c:v>1734.44</c:v>
                </c:pt>
                <c:pt idx="129">
                  <c:v>1731.82</c:v>
                </c:pt>
                <c:pt idx="130">
                  <c:v>1729.2</c:v>
                </c:pt>
                <c:pt idx="131">
                  <c:v>1726.58</c:v>
                </c:pt>
                <c:pt idx="132">
                  <c:v>1723.96</c:v>
                </c:pt>
                <c:pt idx="133">
                  <c:v>1721.34</c:v>
                </c:pt>
                <c:pt idx="134">
                  <c:v>1718.72</c:v>
                </c:pt>
                <c:pt idx="135">
                  <c:v>1716.1</c:v>
                </c:pt>
                <c:pt idx="136">
                  <c:v>1713.48</c:v>
                </c:pt>
                <c:pt idx="137">
                  <c:v>1710.86</c:v>
                </c:pt>
                <c:pt idx="138">
                  <c:v>1708.24</c:v>
                </c:pt>
                <c:pt idx="139">
                  <c:v>1705.62</c:v>
                </c:pt>
                <c:pt idx="140">
                  <c:v>1703</c:v>
                </c:pt>
                <c:pt idx="141">
                  <c:v>1700.3799999999999</c:v>
                </c:pt>
                <c:pt idx="142">
                  <c:v>1697.76</c:v>
                </c:pt>
                <c:pt idx="143">
                  <c:v>1695.1399999999999</c:v>
                </c:pt>
                <c:pt idx="144">
                  <c:v>1692.52</c:v>
                </c:pt>
                <c:pt idx="145">
                  <c:v>1689.9</c:v>
                </c:pt>
                <c:pt idx="146">
                  <c:v>1687.28</c:v>
                </c:pt>
                <c:pt idx="147">
                  <c:v>1684.6599999999999</c:v>
                </c:pt>
                <c:pt idx="148">
                  <c:v>1682.04</c:v>
                </c:pt>
                <c:pt idx="149">
                  <c:v>1679.42</c:v>
                </c:pt>
                <c:pt idx="150">
                  <c:v>1676.8</c:v>
                </c:pt>
                <c:pt idx="151">
                  <c:v>1674.1799999999998</c:v>
                </c:pt>
                <c:pt idx="152">
                  <c:v>1671.56</c:v>
                </c:pt>
                <c:pt idx="153">
                  <c:v>1668.94</c:v>
                </c:pt>
                <c:pt idx="154">
                  <c:v>1666.32</c:v>
                </c:pt>
                <c:pt idx="155">
                  <c:v>1663.7</c:v>
                </c:pt>
                <c:pt idx="156">
                  <c:v>1661.08</c:v>
                </c:pt>
                <c:pt idx="157">
                  <c:v>1658.46</c:v>
                </c:pt>
                <c:pt idx="158">
                  <c:v>1655.84</c:v>
                </c:pt>
                <c:pt idx="159">
                  <c:v>1653.22</c:v>
                </c:pt>
                <c:pt idx="160">
                  <c:v>1650.6</c:v>
                </c:pt>
                <c:pt idx="161">
                  <c:v>1647.98</c:v>
                </c:pt>
                <c:pt idx="162">
                  <c:v>1645.36</c:v>
                </c:pt>
                <c:pt idx="163">
                  <c:v>1642.74</c:v>
                </c:pt>
                <c:pt idx="164">
                  <c:v>1640.12</c:v>
                </c:pt>
                <c:pt idx="165">
                  <c:v>1637.5</c:v>
                </c:pt>
                <c:pt idx="166">
                  <c:v>1634.8799999999999</c:v>
                </c:pt>
                <c:pt idx="167">
                  <c:v>1632.26</c:v>
                </c:pt>
                <c:pt idx="168">
                  <c:v>1629.6399999999999</c:v>
                </c:pt>
                <c:pt idx="169">
                  <c:v>1627.02</c:v>
                </c:pt>
                <c:pt idx="170">
                  <c:v>1624.4</c:v>
                </c:pt>
                <c:pt idx="171">
                  <c:v>1621.78</c:v>
                </c:pt>
                <c:pt idx="172">
                  <c:v>1619.1599999999999</c:v>
                </c:pt>
                <c:pt idx="173">
                  <c:v>1616.54</c:v>
                </c:pt>
                <c:pt idx="174">
                  <c:v>1613.92</c:v>
                </c:pt>
                <c:pt idx="175">
                  <c:v>1611.3</c:v>
                </c:pt>
                <c:pt idx="176">
                  <c:v>1608.6799999999998</c:v>
                </c:pt>
                <c:pt idx="177">
                  <c:v>1606.06</c:v>
                </c:pt>
                <c:pt idx="178">
                  <c:v>1603.44</c:v>
                </c:pt>
                <c:pt idx="179">
                  <c:v>1600.82</c:v>
                </c:pt>
                <c:pt idx="180">
                  <c:v>1598.2</c:v>
                </c:pt>
                <c:pt idx="181">
                  <c:v>1595.58</c:v>
                </c:pt>
                <c:pt idx="182">
                  <c:v>1592.96</c:v>
                </c:pt>
                <c:pt idx="183">
                  <c:v>1590.34</c:v>
                </c:pt>
                <c:pt idx="184">
                  <c:v>1587.72</c:v>
                </c:pt>
                <c:pt idx="185">
                  <c:v>1585.1</c:v>
                </c:pt>
                <c:pt idx="186">
                  <c:v>1582.48</c:v>
                </c:pt>
                <c:pt idx="187">
                  <c:v>1579.86</c:v>
                </c:pt>
                <c:pt idx="188">
                  <c:v>1577.24</c:v>
                </c:pt>
                <c:pt idx="189">
                  <c:v>1574.62</c:v>
                </c:pt>
                <c:pt idx="190">
                  <c:v>1572</c:v>
                </c:pt>
                <c:pt idx="191">
                  <c:v>1569.3799999999999</c:v>
                </c:pt>
                <c:pt idx="192">
                  <c:v>1566.76</c:v>
                </c:pt>
                <c:pt idx="193">
                  <c:v>1564.1399999999999</c:v>
                </c:pt>
                <c:pt idx="194">
                  <c:v>1561.52</c:v>
                </c:pt>
                <c:pt idx="195">
                  <c:v>1558.9</c:v>
                </c:pt>
                <c:pt idx="196">
                  <c:v>1556.28</c:v>
                </c:pt>
                <c:pt idx="197">
                  <c:v>1553.6599999999999</c:v>
                </c:pt>
                <c:pt idx="198">
                  <c:v>1551.04</c:v>
                </c:pt>
                <c:pt idx="199">
                  <c:v>1548.42</c:v>
                </c:pt>
                <c:pt idx="200">
                  <c:v>1545.8</c:v>
                </c:pt>
                <c:pt idx="201">
                  <c:v>1543.1799999999998</c:v>
                </c:pt>
                <c:pt idx="202">
                  <c:v>1540.56</c:v>
                </c:pt>
                <c:pt idx="203">
                  <c:v>1537.94</c:v>
                </c:pt>
                <c:pt idx="204">
                  <c:v>1535.32</c:v>
                </c:pt>
                <c:pt idx="205">
                  <c:v>1532.7</c:v>
                </c:pt>
                <c:pt idx="206">
                  <c:v>1530.08</c:v>
                </c:pt>
                <c:pt idx="207">
                  <c:v>1527.46</c:v>
                </c:pt>
                <c:pt idx="208">
                  <c:v>1524.84</c:v>
                </c:pt>
                <c:pt idx="209">
                  <c:v>1522.22</c:v>
                </c:pt>
                <c:pt idx="210">
                  <c:v>1519.6</c:v>
                </c:pt>
                <c:pt idx="211">
                  <c:v>1516.98</c:v>
                </c:pt>
                <c:pt idx="212">
                  <c:v>1514.36</c:v>
                </c:pt>
                <c:pt idx="213">
                  <c:v>1511.74</c:v>
                </c:pt>
                <c:pt idx="214">
                  <c:v>1509.12</c:v>
                </c:pt>
                <c:pt idx="215">
                  <c:v>1506.5</c:v>
                </c:pt>
                <c:pt idx="216">
                  <c:v>1503.8799999999999</c:v>
                </c:pt>
                <c:pt idx="217">
                  <c:v>1501.26</c:v>
                </c:pt>
                <c:pt idx="218">
                  <c:v>1498.6399999999999</c:v>
                </c:pt>
                <c:pt idx="219">
                  <c:v>1496.02</c:v>
                </c:pt>
                <c:pt idx="220">
                  <c:v>1493.4</c:v>
                </c:pt>
                <c:pt idx="221">
                  <c:v>1490.78</c:v>
                </c:pt>
                <c:pt idx="222">
                  <c:v>1488.1599999999999</c:v>
                </c:pt>
                <c:pt idx="223">
                  <c:v>1485.54</c:v>
                </c:pt>
                <c:pt idx="224">
                  <c:v>1482.92</c:v>
                </c:pt>
                <c:pt idx="225">
                  <c:v>1480.3</c:v>
                </c:pt>
                <c:pt idx="226">
                  <c:v>1477.6799999999998</c:v>
                </c:pt>
                <c:pt idx="227">
                  <c:v>1475.06</c:v>
                </c:pt>
                <c:pt idx="228">
                  <c:v>1472.44</c:v>
                </c:pt>
                <c:pt idx="229">
                  <c:v>1469.82</c:v>
                </c:pt>
                <c:pt idx="230">
                  <c:v>1467.2</c:v>
                </c:pt>
                <c:pt idx="231">
                  <c:v>1464.58</c:v>
                </c:pt>
                <c:pt idx="232">
                  <c:v>1461.96</c:v>
                </c:pt>
                <c:pt idx="233">
                  <c:v>1459.34</c:v>
                </c:pt>
                <c:pt idx="234">
                  <c:v>1456.72</c:v>
                </c:pt>
                <c:pt idx="235">
                  <c:v>1454.1</c:v>
                </c:pt>
                <c:pt idx="236">
                  <c:v>1451.48</c:v>
                </c:pt>
                <c:pt idx="237">
                  <c:v>1448.86</c:v>
                </c:pt>
                <c:pt idx="238">
                  <c:v>1446.24</c:v>
                </c:pt>
                <c:pt idx="239">
                  <c:v>1443.62</c:v>
                </c:pt>
                <c:pt idx="240">
                  <c:v>1441</c:v>
                </c:pt>
                <c:pt idx="241">
                  <c:v>1438.3799999999999</c:v>
                </c:pt>
                <c:pt idx="242">
                  <c:v>1435.76</c:v>
                </c:pt>
                <c:pt idx="243">
                  <c:v>1433.1399999999999</c:v>
                </c:pt>
                <c:pt idx="244">
                  <c:v>1430.52</c:v>
                </c:pt>
                <c:pt idx="245">
                  <c:v>1427.9</c:v>
                </c:pt>
                <c:pt idx="246">
                  <c:v>1425.28</c:v>
                </c:pt>
                <c:pt idx="247">
                  <c:v>1422.6599999999999</c:v>
                </c:pt>
                <c:pt idx="248">
                  <c:v>1420.04</c:v>
                </c:pt>
                <c:pt idx="249">
                  <c:v>1417.42</c:v>
                </c:pt>
                <c:pt idx="250">
                  <c:v>1414.8</c:v>
                </c:pt>
                <c:pt idx="251">
                  <c:v>1412.1799999999998</c:v>
                </c:pt>
                <c:pt idx="252">
                  <c:v>1409.56</c:v>
                </c:pt>
                <c:pt idx="253">
                  <c:v>1406.94</c:v>
                </c:pt>
                <c:pt idx="254">
                  <c:v>1404.32</c:v>
                </c:pt>
                <c:pt idx="255">
                  <c:v>1401.7</c:v>
                </c:pt>
                <c:pt idx="256">
                  <c:v>1399.08</c:v>
                </c:pt>
                <c:pt idx="257">
                  <c:v>1396.46</c:v>
                </c:pt>
                <c:pt idx="258">
                  <c:v>1393.84</c:v>
                </c:pt>
                <c:pt idx="259">
                  <c:v>1391.22</c:v>
                </c:pt>
                <c:pt idx="260">
                  <c:v>1388.6</c:v>
                </c:pt>
                <c:pt idx="261">
                  <c:v>1385.98</c:v>
                </c:pt>
                <c:pt idx="262">
                  <c:v>1383.36</c:v>
                </c:pt>
                <c:pt idx="263">
                  <c:v>1380.74</c:v>
                </c:pt>
                <c:pt idx="264">
                  <c:v>1378.12</c:v>
                </c:pt>
                <c:pt idx="265">
                  <c:v>1375.5</c:v>
                </c:pt>
                <c:pt idx="266">
                  <c:v>1372.8799999999999</c:v>
                </c:pt>
                <c:pt idx="267">
                  <c:v>1370.26</c:v>
                </c:pt>
                <c:pt idx="268">
                  <c:v>1367.6399999999999</c:v>
                </c:pt>
                <c:pt idx="269">
                  <c:v>1365.02</c:v>
                </c:pt>
                <c:pt idx="270">
                  <c:v>1362.4</c:v>
                </c:pt>
                <c:pt idx="271">
                  <c:v>1359.78</c:v>
                </c:pt>
                <c:pt idx="272">
                  <c:v>1357.1599999999999</c:v>
                </c:pt>
                <c:pt idx="273">
                  <c:v>1354.54</c:v>
                </c:pt>
                <c:pt idx="274">
                  <c:v>1351.92</c:v>
                </c:pt>
                <c:pt idx="275">
                  <c:v>1349.3</c:v>
                </c:pt>
                <c:pt idx="276">
                  <c:v>1346.6799999999998</c:v>
                </c:pt>
                <c:pt idx="277">
                  <c:v>1344.06</c:v>
                </c:pt>
                <c:pt idx="278">
                  <c:v>1341.44</c:v>
                </c:pt>
                <c:pt idx="279">
                  <c:v>1338.82</c:v>
                </c:pt>
                <c:pt idx="280">
                  <c:v>1336.2</c:v>
                </c:pt>
                <c:pt idx="281">
                  <c:v>1333.58</c:v>
                </c:pt>
                <c:pt idx="282">
                  <c:v>1330.96</c:v>
                </c:pt>
                <c:pt idx="283">
                  <c:v>1328.34</c:v>
                </c:pt>
                <c:pt idx="284">
                  <c:v>1325.72</c:v>
                </c:pt>
                <c:pt idx="285">
                  <c:v>1323.1</c:v>
                </c:pt>
                <c:pt idx="286">
                  <c:v>1320.48</c:v>
                </c:pt>
                <c:pt idx="287">
                  <c:v>1317.86</c:v>
                </c:pt>
                <c:pt idx="288">
                  <c:v>1315.24</c:v>
                </c:pt>
                <c:pt idx="289">
                  <c:v>1312.62</c:v>
                </c:pt>
                <c:pt idx="290">
                  <c:v>1310</c:v>
                </c:pt>
                <c:pt idx="291">
                  <c:v>1307.3799999999999</c:v>
                </c:pt>
                <c:pt idx="292">
                  <c:v>1304.76</c:v>
                </c:pt>
                <c:pt idx="293">
                  <c:v>1302.1399999999999</c:v>
                </c:pt>
                <c:pt idx="294">
                  <c:v>1299.52</c:v>
                </c:pt>
                <c:pt idx="295">
                  <c:v>1296.9000000000001</c:v>
                </c:pt>
                <c:pt idx="296">
                  <c:v>1294.28</c:v>
                </c:pt>
                <c:pt idx="297">
                  <c:v>1291.6599999999999</c:v>
                </c:pt>
                <c:pt idx="298">
                  <c:v>1289.04</c:v>
                </c:pt>
                <c:pt idx="299">
                  <c:v>1286.42</c:v>
                </c:pt>
                <c:pt idx="300">
                  <c:v>1283.8</c:v>
                </c:pt>
                <c:pt idx="301">
                  <c:v>1281.1799999999998</c:v>
                </c:pt>
                <c:pt idx="302">
                  <c:v>1278.56</c:v>
                </c:pt>
                <c:pt idx="303">
                  <c:v>1275.94</c:v>
                </c:pt>
                <c:pt idx="304">
                  <c:v>1273.32</c:v>
                </c:pt>
                <c:pt idx="305">
                  <c:v>1270.7</c:v>
                </c:pt>
                <c:pt idx="306">
                  <c:v>1268.08</c:v>
                </c:pt>
                <c:pt idx="307">
                  <c:v>1265.46</c:v>
                </c:pt>
                <c:pt idx="308">
                  <c:v>1262.8399999999999</c:v>
                </c:pt>
                <c:pt idx="309">
                  <c:v>1260.22</c:v>
                </c:pt>
                <c:pt idx="310">
                  <c:v>1257.5999999999999</c:v>
                </c:pt>
                <c:pt idx="311">
                  <c:v>1254.98</c:v>
                </c:pt>
                <c:pt idx="312">
                  <c:v>1252.3599999999999</c:v>
                </c:pt>
                <c:pt idx="313">
                  <c:v>1249.74</c:v>
                </c:pt>
                <c:pt idx="314">
                  <c:v>1247.1199999999999</c:v>
                </c:pt>
                <c:pt idx="315">
                  <c:v>1244.5</c:v>
                </c:pt>
                <c:pt idx="316">
                  <c:v>1241.8799999999999</c:v>
                </c:pt>
                <c:pt idx="317">
                  <c:v>1239.26</c:v>
                </c:pt>
                <c:pt idx="318">
                  <c:v>1236.6399999999999</c:v>
                </c:pt>
                <c:pt idx="319">
                  <c:v>1234.02</c:v>
                </c:pt>
                <c:pt idx="320">
                  <c:v>1231.4000000000001</c:v>
                </c:pt>
                <c:pt idx="321">
                  <c:v>1228.78</c:v>
                </c:pt>
                <c:pt idx="322">
                  <c:v>1226.1599999999999</c:v>
                </c:pt>
                <c:pt idx="323">
                  <c:v>1223.54</c:v>
                </c:pt>
                <c:pt idx="324">
                  <c:v>1220.92</c:v>
                </c:pt>
                <c:pt idx="325">
                  <c:v>1218.3</c:v>
                </c:pt>
                <c:pt idx="326">
                  <c:v>1215.6799999999998</c:v>
                </c:pt>
                <c:pt idx="327">
                  <c:v>1213.06</c:v>
                </c:pt>
                <c:pt idx="328">
                  <c:v>1210.44</c:v>
                </c:pt>
                <c:pt idx="329">
                  <c:v>1207.82</c:v>
                </c:pt>
                <c:pt idx="330">
                  <c:v>1205.2</c:v>
                </c:pt>
                <c:pt idx="331">
                  <c:v>1202.58</c:v>
                </c:pt>
                <c:pt idx="332">
                  <c:v>1199.96</c:v>
                </c:pt>
                <c:pt idx="333">
                  <c:v>1197.3399999999999</c:v>
                </c:pt>
                <c:pt idx="334">
                  <c:v>1194.72</c:v>
                </c:pt>
                <c:pt idx="335">
                  <c:v>1192.0999999999999</c:v>
                </c:pt>
                <c:pt idx="336">
                  <c:v>1189.48</c:v>
                </c:pt>
                <c:pt idx="337">
                  <c:v>1186.8599999999999</c:v>
                </c:pt>
                <c:pt idx="338">
                  <c:v>1184.24</c:v>
                </c:pt>
                <c:pt idx="339">
                  <c:v>1181.6199999999999</c:v>
                </c:pt>
                <c:pt idx="340">
                  <c:v>1179</c:v>
                </c:pt>
                <c:pt idx="341">
                  <c:v>1176.3799999999999</c:v>
                </c:pt>
                <c:pt idx="342">
                  <c:v>1173.76</c:v>
                </c:pt>
                <c:pt idx="343">
                  <c:v>1171.1399999999999</c:v>
                </c:pt>
                <c:pt idx="344">
                  <c:v>1168.52</c:v>
                </c:pt>
                <c:pt idx="345">
                  <c:v>1165.9000000000001</c:v>
                </c:pt>
                <c:pt idx="346">
                  <c:v>1163.28</c:v>
                </c:pt>
                <c:pt idx="347">
                  <c:v>1160.6599999999999</c:v>
                </c:pt>
                <c:pt idx="348">
                  <c:v>1158.04</c:v>
                </c:pt>
                <c:pt idx="349">
                  <c:v>1155.42</c:v>
                </c:pt>
                <c:pt idx="350">
                  <c:v>1152.8</c:v>
                </c:pt>
                <c:pt idx="351">
                  <c:v>1150.1799999999998</c:v>
                </c:pt>
                <c:pt idx="352">
                  <c:v>1147.56</c:v>
                </c:pt>
                <c:pt idx="353">
                  <c:v>1144.94</c:v>
                </c:pt>
                <c:pt idx="354">
                  <c:v>1142.32</c:v>
                </c:pt>
                <c:pt idx="355">
                  <c:v>1139.7</c:v>
                </c:pt>
                <c:pt idx="356">
                  <c:v>1137.08</c:v>
                </c:pt>
                <c:pt idx="357">
                  <c:v>1134.46</c:v>
                </c:pt>
                <c:pt idx="358">
                  <c:v>1131.8399999999999</c:v>
                </c:pt>
                <c:pt idx="359">
                  <c:v>1129.22</c:v>
                </c:pt>
                <c:pt idx="360">
                  <c:v>1126.5999999999999</c:v>
                </c:pt>
                <c:pt idx="361">
                  <c:v>1123.98</c:v>
                </c:pt>
                <c:pt idx="362">
                  <c:v>1121.3599999999999</c:v>
                </c:pt>
                <c:pt idx="363">
                  <c:v>1118.74</c:v>
                </c:pt>
                <c:pt idx="364">
                  <c:v>1116.1199999999999</c:v>
                </c:pt>
                <c:pt idx="365">
                  <c:v>1113.5</c:v>
                </c:pt>
                <c:pt idx="366">
                  <c:v>1110.8799999999999</c:v>
                </c:pt>
                <c:pt idx="367">
                  <c:v>1108.26</c:v>
                </c:pt>
                <c:pt idx="368">
                  <c:v>1105.6399999999999</c:v>
                </c:pt>
                <c:pt idx="369">
                  <c:v>1103.02</c:v>
                </c:pt>
                <c:pt idx="370">
                  <c:v>1100.4000000000001</c:v>
                </c:pt>
                <c:pt idx="371">
                  <c:v>1097.78</c:v>
                </c:pt>
                <c:pt idx="372">
                  <c:v>1095.1599999999999</c:v>
                </c:pt>
                <c:pt idx="373">
                  <c:v>1092.54</c:v>
                </c:pt>
                <c:pt idx="374">
                  <c:v>1089.92</c:v>
                </c:pt>
                <c:pt idx="375">
                  <c:v>1087.3</c:v>
                </c:pt>
                <c:pt idx="376">
                  <c:v>1084.6799999999998</c:v>
                </c:pt>
                <c:pt idx="377">
                  <c:v>1082.06</c:v>
                </c:pt>
                <c:pt idx="378">
                  <c:v>1079.44</c:v>
                </c:pt>
                <c:pt idx="379">
                  <c:v>1076.82</c:v>
                </c:pt>
                <c:pt idx="380">
                  <c:v>1074.2</c:v>
                </c:pt>
                <c:pt idx="381">
                  <c:v>1071.58</c:v>
                </c:pt>
                <c:pt idx="382">
                  <c:v>1068.96</c:v>
                </c:pt>
                <c:pt idx="383">
                  <c:v>1066.3399999999999</c:v>
                </c:pt>
                <c:pt idx="384">
                  <c:v>1063.72</c:v>
                </c:pt>
                <c:pt idx="385">
                  <c:v>1061.0999999999999</c:v>
                </c:pt>
                <c:pt idx="386">
                  <c:v>1058.48</c:v>
                </c:pt>
                <c:pt idx="387">
                  <c:v>1055.8599999999999</c:v>
                </c:pt>
                <c:pt idx="388">
                  <c:v>1053.24</c:v>
                </c:pt>
                <c:pt idx="389">
                  <c:v>1050.6199999999999</c:v>
                </c:pt>
                <c:pt idx="390">
                  <c:v>1048</c:v>
                </c:pt>
                <c:pt idx="391">
                  <c:v>1045.3799999999999</c:v>
                </c:pt>
                <c:pt idx="392">
                  <c:v>1042.76</c:v>
                </c:pt>
                <c:pt idx="393">
                  <c:v>1040.1399999999999</c:v>
                </c:pt>
                <c:pt idx="394">
                  <c:v>1037.52</c:v>
                </c:pt>
                <c:pt idx="395">
                  <c:v>1034.9000000000001</c:v>
                </c:pt>
                <c:pt idx="396">
                  <c:v>1032.28</c:v>
                </c:pt>
                <c:pt idx="397">
                  <c:v>1029.6599999999999</c:v>
                </c:pt>
                <c:pt idx="398">
                  <c:v>1027.04</c:v>
                </c:pt>
                <c:pt idx="399">
                  <c:v>1024.42</c:v>
                </c:pt>
                <c:pt idx="400">
                  <c:v>1021.8</c:v>
                </c:pt>
                <c:pt idx="401">
                  <c:v>1019.1800000000001</c:v>
                </c:pt>
                <c:pt idx="402">
                  <c:v>1016.56</c:v>
                </c:pt>
                <c:pt idx="403">
                  <c:v>1013.9399999999999</c:v>
                </c:pt>
                <c:pt idx="404">
                  <c:v>1011.3199999999999</c:v>
                </c:pt>
                <c:pt idx="405">
                  <c:v>1008.7</c:v>
                </c:pt>
                <c:pt idx="406">
                  <c:v>1006.08</c:v>
                </c:pt>
                <c:pt idx="407">
                  <c:v>1003.4599999999999</c:v>
                </c:pt>
                <c:pt idx="408">
                  <c:v>1000.8399999999999</c:v>
                </c:pt>
                <c:pt idx="409">
                  <c:v>998.22</c:v>
                </c:pt>
                <c:pt idx="410">
                  <c:v>995.6</c:v>
                </c:pt>
                <c:pt idx="411">
                  <c:v>992.98</c:v>
                </c:pt>
                <c:pt idx="412">
                  <c:v>990.35999999999763</c:v>
                </c:pt>
                <c:pt idx="413">
                  <c:v>987.74</c:v>
                </c:pt>
                <c:pt idx="414">
                  <c:v>985.12</c:v>
                </c:pt>
                <c:pt idx="415">
                  <c:v>982.5</c:v>
                </c:pt>
                <c:pt idx="416">
                  <c:v>979.88</c:v>
                </c:pt>
                <c:pt idx="417">
                  <c:v>977.26</c:v>
                </c:pt>
                <c:pt idx="418">
                  <c:v>974.64</c:v>
                </c:pt>
                <c:pt idx="419">
                  <c:v>972.0200000000001</c:v>
                </c:pt>
                <c:pt idx="420">
                  <c:v>969.40000000000009</c:v>
                </c:pt>
                <c:pt idx="421">
                  <c:v>966.78000000000054</c:v>
                </c:pt>
                <c:pt idx="422">
                  <c:v>964.16000000000008</c:v>
                </c:pt>
                <c:pt idx="423">
                  <c:v>961.54000000000008</c:v>
                </c:pt>
                <c:pt idx="424">
                  <c:v>958.92000000000007</c:v>
                </c:pt>
                <c:pt idx="425">
                  <c:v>956.30000000000007</c:v>
                </c:pt>
                <c:pt idx="426">
                  <c:v>953.68000000000018</c:v>
                </c:pt>
                <c:pt idx="427">
                  <c:v>951.06000000000006</c:v>
                </c:pt>
                <c:pt idx="428">
                  <c:v>948.43999999999937</c:v>
                </c:pt>
                <c:pt idx="429">
                  <c:v>945.81999999999937</c:v>
                </c:pt>
                <c:pt idx="430">
                  <c:v>943.2</c:v>
                </c:pt>
                <c:pt idx="431">
                  <c:v>940.58</c:v>
                </c:pt>
                <c:pt idx="432">
                  <c:v>937.95999999999788</c:v>
                </c:pt>
                <c:pt idx="433">
                  <c:v>935.33999999999787</c:v>
                </c:pt>
                <c:pt idx="434">
                  <c:v>932.72</c:v>
                </c:pt>
                <c:pt idx="435">
                  <c:v>930.1</c:v>
                </c:pt>
                <c:pt idx="436">
                  <c:v>927.48</c:v>
                </c:pt>
                <c:pt idx="437">
                  <c:v>924.85999999999763</c:v>
                </c:pt>
                <c:pt idx="438">
                  <c:v>922.24</c:v>
                </c:pt>
                <c:pt idx="439">
                  <c:v>919.62</c:v>
                </c:pt>
                <c:pt idx="440">
                  <c:v>917</c:v>
                </c:pt>
                <c:pt idx="441">
                  <c:v>914.38</c:v>
                </c:pt>
                <c:pt idx="442">
                  <c:v>911.76</c:v>
                </c:pt>
                <c:pt idx="443">
                  <c:v>909.14</c:v>
                </c:pt>
                <c:pt idx="444">
                  <c:v>906.52</c:v>
                </c:pt>
                <c:pt idx="445">
                  <c:v>903.90000000000009</c:v>
                </c:pt>
                <c:pt idx="446">
                  <c:v>901.28000000000054</c:v>
                </c:pt>
                <c:pt idx="447">
                  <c:v>898.66000000000008</c:v>
                </c:pt>
                <c:pt idx="448">
                  <c:v>896.04000000000008</c:v>
                </c:pt>
                <c:pt idx="449">
                  <c:v>893.42000000000007</c:v>
                </c:pt>
                <c:pt idx="450">
                  <c:v>890.80000000000007</c:v>
                </c:pt>
                <c:pt idx="451">
                  <c:v>888.18000000000018</c:v>
                </c:pt>
                <c:pt idx="452">
                  <c:v>885.56000000000006</c:v>
                </c:pt>
                <c:pt idx="453">
                  <c:v>882.93999999999937</c:v>
                </c:pt>
                <c:pt idx="454">
                  <c:v>880.31999999999937</c:v>
                </c:pt>
                <c:pt idx="455">
                  <c:v>877.7</c:v>
                </c:pt>
                <c:pt idx="456">
                  <c:v>875.08</c:v>
                </c:pt>
                <c:pt idx="457">
                  <c:v>872.45999999999788</c:v>
                </c:pt>
                <c:pt idx="458">
                  <c:v>869.83999999999787</c:v>
                </c:pt>
                <c:pt idx="459">
                  <c:v>867.22</c:v>
                </c:pt>
                <c:pt idx="460">
                  <c:v>864.6</c:v>
                </c:pt>
                <c:pt idx="461">
                  <c:v>861.98</c:v>
                </c:pt>
                <c:pt idx="462">
                  <c:v>859.35999999999763</c:v>
                </c:pt>
                <c:pt idx="463">
                  <c:v>856.74</c:v>
                </c:pt>
                <c:pt idx="464">
                  <c:v>854.12</c:v>
                </c:pt>
                <c:pt idx="465">
                  <c:v>851.5</c:v>
                </c:pt>
                <c:pt idx="466">
                  <c:v>848.88</c:v>
                </c:pt>
                <c:pt idx="467">
                  <c:v>846.26</c:v>
                </c:pt>
                <c:pt idx="468">
                  <c:v>843.64</c:v>
                </c:pt>
                <c:pt idx="469">
                  <c:v>841.02</c:v>
                </c:pt>
                <c:pt idx="470">
                  <c:v>838.40000000000009</c:v>
                </c:pt>
                <c:pt idx="471">
                  <c:v>835.78000000000054</c:v>
                </c:pt>
                <c:pt idx="472">
                  <c:v>833.16000000000008</c:v>
                </c:pt>
                <c:pt idx="473">
                  <c:v>830.54000000000008</c:v>
                </c:pt>
                <c:pt idx="474">
                  <c:v>827.92000000000007</c:v>
                </c:pt>
                <c:pt idx="475">
                  <c:v>825.30000000000007</c:v>
                </c:pt>
                <c:pt idx="476">
                  <c:v>822.68000000000018</c:v>
                </c:pt>
                <c:pt idx="477">
                  <c:v>820.06000000000006</c:v>
                </c:pt>
                <c:pt idx="478">
                  <c:v>817.43999999999937</c:v>
                </c:pt>
                <c:pt idx="479">
                  <c:v>814.81999999999937</c:v>
                </c:pt>
                <c:pt idx="480">
                  <c:v>812.2</c:v>
                </c:pt>
                <c:pt idx="481">
                  <c:v>809.58</c:v>
                </c:pt>
                <c:pt idx="482">
                  <c:v>806.95999999999788</c:v>
                </c:pt>
                <c:pt idx="483">
                  <c:v>804.33999999999787</c:v>
                </c:pt>
                <c:pt idx="484">
                  <c:v>801.72</c:v>
                </c:pt>
                <c:pt idx="485">
                  <c:v>799.1</c:v>
                </c:pt>
                <c:pt idx="486">
                  <c:v>796.48</c:v>
                </c:pt>
                <c:pt idx="487">
                  <c:v>793.85999999999763</c:v>
                </c:pt>
                <c:pt idx="488">
                  <c:v>791.24</c:v>
                </c:pt>
                <c:pt idx="489">
                  <c:v>788.62</c:v>
                </c:pt>
                <c:pt idx="490">
                  <c:v>786</c:v>
                </c:pt>
                <c:pt idx="491">
                  <c:v>783.38</c:v>
                </c:pt>
                <c:pt idx="492">
                  <c:v>780.76</c:v>
                </c:pt>
                <c:pt idx="493">
                  <c:v>778.14</c:v>
                </c:pt>
                <c:pt idx="494">
                  <c:v>775.52</c:v>
                </c:pt>
                <c:pt idx="495">
                  <c:v>772.9</c:v>
                </c:pt>
                <c:pt idx="496">
                  <c:v>770.28000000000054</c:v>
                </c:pt>
                <c:pt idx="497">
                  <c:v>767.66000000000008</c:v>
                </c:pt>
                <c:pt idx="498">
                  <c:v>765.04000000000008</c:v>
                </c:pt>
                <c:pt idx="499">
                  <c:v>762.42000000000007</c:v>
                </c:pt>
                <c:pt idx="500">
                  <c:v>759.80000000000007</c:v>
                </c:pt>
                <c:pt idx="501">
                  <c:v>757.18000000000018</c:v>
                </c:pt>
                <c:pt idx="502">
                  <c:v>754.56000000000006</c:v>
                </c:pt>
                <c:pt idx="503">
                  <c:v>751.93999999999937</c:v>
                </c:pt>
                <c:pt idx="504">
                  <c:v>749.31999999999937</c:v>
                </c:pt>
                <c:pt idx="505">
                  <c:v>746.7</c:v>
                </c:pt>
                <c:pt idx="506">
                  <c:v>744.08</c:v>
                </c:pt>
                <c:pt idx="507">
                  <c:v>741.45999999999788</c:v>
                </c:pt>
                <c:pt idx="508">
                  <c:v>738.83999999999787</c:v>
                </c:pt>
                <c:pt idx="509">
                  <c:v>736.22</c:v>
                </c:pt>
                <c:pt idx="510">
                  <c:v>733.6</c:v>
                </c:pt>
                <c:pt idx="511">
                  <c:v>730.98</c:v>
                </c:pt>
                <c:pt idx="512">
                  <c:v>728.35999999999763</c:v>
                </c:pt>
                <c:pt idx="513">
                  <c:v>725.74</c:v>
                </c:pt>
                <c:pt idx="514">
                  <c:v>723.12</c:v>
                </c:pt>
                <c:pt idx="515">
                  <c:v>720.5</c:v>
                </c:pt>
                <c:pt idx="516">
                  <c:v>717.88</c:v>
                </c:pt>
                <c:pt idx="517">
                  <c:v>715.26</c:v>
                </c:pt>
                <c:pt idx="518">
                  <c:v>712.64</c:v>
                </c:pt>
                <c:pt idx="519">
                  <c:v>710.02</c:v>
                </c:pt>
                <c:pt idx="520">
                  <c:v>707.4</c:v>
                </c:pt>
                <c:pt idx="521">
                  <c:v>704.78000000000054</c:v>
                </c:pt>
                <c:pt idx="522">
                  <c:v>702.16000000000008</c:v>
                </c:pt>
                <c:pt idx="523">
                  <c:v>699.54000000000008</c:v>
                </c:pt>
                <c:pt idx="524">
                  <c:v>696.92000000000007</c:v>
                </c:pt>
                <c:pt idx="525">
                  <c:v>694.30000000000007</c:v>
                </c:pt>
                <c:pt idx="526">
                  <c:v>691.68000000000018</c:v>
                </c:pt>
                <c:pt idx="527">
                  <c:v>689.06000000000006</c:v>
                </c:pt>
                <c:pt idx="528">
                  <c:v>686.43999999999937</c:v>
                </c:pt>
                <c:pt idx="529">
                  <c:v>683.81999999999937</c:v>
                </c:pt>
                <c:pt idx="530">
                  <c:v>681.2</c:v>
                </c:pt>
                <c:pt idx="531">
                  <c:v>678.58</c:v>
                </c:pt>
                <c:pt idx="532">
                  <c:v>675.95999999999788</c:v>
                </c:pt>
                <c:pt idx="533">
                  <c:v>673.33999999999787</c:v>
                </c:pt>
                <c:pt idx="534">
                  <c:v>670.72</c:v>
                </c:pt>
                <c:pt idx="535">
                  <c:v>668.1</c:v>
                </c:pt>
                <c:pt idx="536">
                  <c:v>665.48</c:v>
                </c:pt>
                <c:pt idx="537">
                  <c:v>662.85999999999763</c:v>
                </c:pt>
                <c:pt idx="538">
                  <c:v>660.24</c:v>
                </c:pt>
                <c:pt idx="539">
                  <c:v>657.62</c:v>
                </c:pt>
                <c:pt idx="540">
                  <c:v>655</c:v>
                </c:pt>
                <c:pt idx="541">
                  <c:v>652.38</c:v>
                </c:pt>
                <c:pt idx="542">
                  <c:v>649.76</c:v>
                </c:pt>
                <c:pt idx="543">
                  <c:v>647.14</c:v>
                </c:pt>
                <c:pt idx="544">
                  <c:v>644.52</c:v>
                </c:pt>
                <c:pt idx="545">
                  <c:v>641.9</c:v>
                </c:pt>
                <c:pt idx="546">
                  <c:v>639.28000000000054</c:v>
                </c:pt>
                <c:pt idx="547">
                  <c:v>636.66000000000008</c:v>
                </c:pt>
                <c:pt idx="548">
                  <c:v>634.04000000000008</c:v>
                </c:pt>
                <c:pt idx="549">
                  <c:v>631.42000000000007</c:v>
                </c:pt>
                <c:pt idx="550">
                  <c:v>628.80000000000007</c:v>
                </c:pt>
                <c:pt idx="551">
                  <c:v>626.18000000000018</c:v>
                </c:pt>
                <c:pt idx="552">
                  <c:v>623.56000000000006</c:v>
                </c:pt>
                <c:pt idx="553">
                  <c:v>620.93999999999937</c:v>
                </c:pt>
                <c:pt idx="554">
                  <c:v>618.31999999999937</c:v>
                </c:pt>
                <c:pt idx="555">
                  <c:v>615.70000000000005</c:v>
                </c:pt>
                <c:pt idx="556">
                  <c:v>613.08000000000004</c:v>
                </c:pt>
                <c:pt idx="557">
                  <c:v>610.45999999999788</c:v>
                </c:pt>
                <c:pt idx="558">
                  <c:v>607.83999999999787</c:v>
                </c:pt>
                <c:pt idx="559">
                  <c:v>605.22</c:v>
                </c:pt>
                <c:pt idx="560">
                  <c:v>602.6</c:v>
                </c:pt>
                <c:pt idx="561">
                  <c:v>599.98</c:v>
                </c:pt>
                <c:pt idx="562">
                  <c:v>597.35999999999763</c:v>
                </c:pt>
                <c:pt idx="563">
                  <c:v>594.74</c:v>
                </c:pt>
                <c:pt idx="564">
                  <c:v>592.12</c:v>
                </c:pt>
                <c:pt idx="565">
                  <c:v>589.5</c:v>
                </c:pt>
                <c:pt idx="566">
                  <c:v>586.88</c:v>
                </c:pt>
                <c:pt idx="567">
                  <c:v>584.26</c:v>
                </c:pt>
                <c:pt idx="568">
                  <c:v>581.64</c:v>
                </c:pt>
                <c:pt idx="569">
                  <c:v>579.02</c:v>
                </c:pt>
                <c:pt idx="570">
                  <c:v>576.4</c:v>
                </c:pt>
                <c:pt idx="571">
                  <c:v>573.78000000000054</c:v>
                </c:pt>
                <c:pt idx="572">
                  <c:v>571.16</c:v>
                </c:pt>
                <c:pt idx="573">
                  <c:v>568.54000000000008</c:v>
                </c:pt>
                <c:pt idx="574">
                  <c:v>565.92000000000007</c:v>
                </c:pt>
                <c:pt idx="575">
                  <c:v>563.30000000000007</c:v>
                </c:pt>
                <c:pt idx="576">
                  <c:v>560.68000000000018</c:v>
                </c:pt>
                <c:pt idx="577">
                  <c:v>558.06000000000006</c:v>
                </c:pt>
                <c:pt idx="578">
                  <c:v>555.43999999999937</c:v>
                </c:pt>
                <c:pt idx="579">
                  <c:v>552.81999999999937</c:v>
                </c:pt>
                <c:pt idx="580">
                  <c:v>550.20000000000005</c:v>
                </c:pt>
                <c:pt idx="581">
                  <c:v>547.58000000000004</c:v>
                </c:pt>
                <c:pt idx="582">
                  <c:v>544.95999999999788</c:v>
                </c:pt>
                <c:pt idx="583">
                  <c:v>542.33999999999787</c:v>
                </c:pt>
                <c:pt idx="584">
                  <c:v>539.72</c:v>
                </c:pt>
                <c:pt idx="585">
                  <c:v>537.1</c:v>
                </c:pt>
                <c:pt idx="586">
                  <c:v>534.48</c:v>
                </c:pt>
                <c:pt idx="587">
                  <c:v>531.85999999999763</c:v>
                </c:pt>
                <c:pt idx="588">
                  <c:v>529.24</c:v>
                </c:pt>
                <c:pt idx="589">
                  <c:v>526.62</c:v>
                </c:pt>
                <c:pt idx="590">
                  <c:v>524</c:v>
                </c:pt>
                <c:pt idx="591">
                  <c:v>521.38</c:v>
                </c:pt>
                <c:pt idx="592">
                  <c:v>518.76</c:v>
                </c:pt>
                <c:pt idx="593">
                  <c:v>516.14</c:v>
                </c:pt>
                <c:pt idx="594">
                  <c:v>513.52</c:v>
                </c:pt>
                <c:pt idx="595">
                  <c:v>510.9</c:v>
                </c:pt>
                <c:pt idx="596">
                  <c:v>508.28</c:v>
                </c:pt>
                <c:pt idx="597">
                  <c:v>505.66</c:v>
                </c:pt>
                <c:pt idx="598">
                  <c:v>503.04</c:v>
                </c:pt>
                <c:pt idx="599">
                  <c:v>500.41999999999956</c:v>
                </c:pt>
                <c:pt idx="600">
                  <c:v>497.8</c:v>
                </c:pt>
                <c:pt idx="601">
                  <c:v>495.18</c:v>
                </c:pt>
                <c:pt idx="602">
                  <c:v>492.56</c:v>
                </c:pt>
                <c:pt idx="603">
                  <c:v>489.94</c:v>
                </c:pt>
                <c:pt idx="604">
                  <c:v>487.32</c:v>
                </c:pt>
                <c:pt idx="605">
                  <c:v>484.7</c:v>
                </c:pt>
                <c:pt idx="606">
                  <c:v>482.08</c:v>
                </c:pt>
                <c:pt idx="607">
                  <c:v>479.46</c:v>
                </c:pt>
                <c:pt idx="608">
                  <c:v>476.84000000000015</c:v>
                </c:pt>
                <c:pt idx="609">
                  <c:v>474.21999999999986</c:v>
                </c:pt>
                <c:pt idx="610">
                  <c:v>471.6</c:v>
                </c:pt>
                <c:pt idx="611">
                  <c:v>468.97999999999956</c:v>
                </c:pt>
                <c:pt idx="612">
                  <c:v>466.36</c:v>
                </c:pt>
                <c:pt idx="613">
                  <c:v>463.74</c:v>
                </c:pt>
                <c:pt idx="614">
                  <c:v>461.12</c:v>
                </c:pt>
                <c:pt idx="615">
                  <c:v>458.5</c:v>
                </c:pt>
                <c:pt idx="616">
                  <c:v>455.88</c:v>
                </c:pt>
                <c:pt idx="617">
                  <c:v>453.26</c:v>
                </c:pt>
                <c:pt idx="618">
                  <c:v>450.64000000000016</c:v>
                </c:pt>
                <c:pt idx="619">
                  <c:v>448.02</c:v>
                </c:pt>
                <c:pt idx="620">
                  <c:v>445.4</c:v>
                </c:pt>
                <c:pt idx="621">
                  <c:v>442.78</c:v>
                </c:pt>
                <c:pt idx="622">
                  <c:v>440.16</c:v>
                </c:pt>
                <c:pt idx="623">
                  <c:v>437.54</c:v>
                </c:pt>
                <c:pt idx="624">
                  <c:v>434.91999999999956</c:v>
                </c:pt>
                <c:pt idx="625">
                  <c:v>432.3</c:v>
                </c:pt>
                <c:pt idx="626">
                  <c:v>429.68</c:v>
                </c:pt>
                <c:pt idx="627">
                  <c:v>427.06</c:v>
                </c:pt>
                <c:pt idx="628">
                  <c:v>424.44</c:v>
                </c:pt>
                <c:pt idx="629">
                  <c:v>421.82</c:v>
                </c:pt>
                <c:pt idx="630">
                  <c:v>419.2</c:v>
                </c:pt>
                <c:pt idx="631">
                  <c:v>416.58</c:v>
                </c:pt>
                <c:pt idx="632">
                  <c:v>413.96</c:v>
                </c:pt>
                <c:pt idx="633">
                  <c:v>411.34000000000015</c:v>
                </c:pt>
                <c:pt idx="634">
                  <c:v>408.71999999999986</c:v>
                </c:pt>
                <c:pt idx="635">
                  <c:v>406.1</c:v>
                </c:pt>
                <c:pt idx="636">
                  <c:v>403.47999999999956</c:v>
                </c:pt>
                <c:pt idx="637">
                  <c:v>400.86</c:v>
                </c:pt>
                <c:pt idx="638">
                  <c:v>398.24</c:v>
                </c:pt>
                <c:pt idx="639">
                  <c:v>395.62</c:v>
                </c:pt>
                <c:pt idx="640">
                  <c:v>393</c:v>
                </c:pt>
                <c:pt idx="641">
                  <c:v>390.38</c:v>
                </c:pt>
                <c:pt idx="642">
                  <c:v>387.76</c:v>
                </c:pt>
                <c:pt idx="643">
                  <c:v>385.14000000000016</c:v>
                </c:pt>
                <c:pt idx="644">
                  <c:v>382.52</c:v>
                </c:pt>
                <c:pt idx="645">
                  <c:v>379.9</c:v>
                </c:pt>
                <c:pt idx="646">
                  <c:v>377.28</c:v>
                </c:pt>
                <c:pt idx="647">
                  <c:v>374.66</c:v>
                </c:pt>
                <c:pt idx="648">
                  <c:v>372.04</c:v>
                </c:pt>
                <c:pt idx="649">
                  <c:v>369.41999999999956</c:v>
                </c:pt>
                <c:pt idx="650">
                  <c:v>366.8</c:v>
                </c:pt>
                <c:pt idx="651">
                  <c:v>364.18</c:v>
                </c:pt>
                <c:pt idx="652">
                  <c:v>361.56</c:v>
                </c:pt>
                <c:pt idx="653">
                  <c:v>358.94</c:v>
                </c:pt>
                <c:pt idx="654">
                  <c:v>356.32</c:v>
                </c:pt>
                <c:pt idx="655">
                  <c:v>353.7</c:v>
                </c:pt>
                <c:pt idx="656">
                  <c:v>351.08</c:v>
                </c:pt>
                <c:pt idx="657">
                  <c:v>348.46</c:v>
                </c:pt>
                <c:pt idx="658">
                  <c:v>345.84000000000015</c:v>
                </c:pt>
                <c:pt idx="659">
                  <c:v>343.21999999999986</c:v>
                </c:pt>
                <c:pt idx="660">
                  <c:v>340.6</c:v>
                </c:pt>
                <c:pt idx="661">
                  <c:v>337.97999999999956</c:v>
                </c:pt>
                <c:pt idx="662">
                  <c:v>335.36</c:v>
                </c:pt>
                <c:pt idx="663">
                  <c:v>332.74</c:v>
                </c:pt>
                <c:pt idx="664">
                  <c:v>330.12</c:v>
                </c:pt>
                <c:pt idx="665">
                  <c:v>327.5</c:v>
                </c:pt>
                <c:pt idx="666">
                  <c:v>324.88</c:v>
                </c:pt>
                <c:pt idx="667">
                  <c:v>322.26</c:v>
                </c:pt>
                <c:pt idx="668">
                  <c:v>319.64000000000016</c:v>
                </c:pt>
                <c:pt idx="669">
                  <c:v>317.02</c:v>
                </c:pt>
                <c:pt idx="670">
                  <c:v>314.39999999999986</c:v>
                </c:pt>
                <c:pt idx="671">
                  <c:v>311.77999999999986</c:v>
                </c:pt>
                <c:pt idx="672">
                  <c:v>309.16000000000008</c:v>
                </c:pt>
                <c:pt idx="673">
                  <c:v>306.54000000000002</c:v>
                </c:pt>
                <c:pt idx="674">
                  <c:v>303.91999999999956</c:v>
                </c:pt>
                <c:pt idx="675">
                  <c:v>301.3</c:v>
                </c:pt>
                <c:pt idx="676">
                  <c:v>298.68</c:v>
                </c:pt>
                <c:pt idx="677">
                  <c:v>296.06</c:v>
                </c:pt>
                <c:pt idx="678">
                  <c:v>293.44</c:v>
                </c:pt>
                <c:pt idx="679">
                  <c:v>290.82</c:v>
                </c:pt>
                <c:pt idx="680">
                  <c:v>288.2</c:v>
                </c:pt>
                <c:pt idx="681">
                  <c:v>285.58</c:v>
                </c:pt>
                <c:pt idx="682">
                  <c:v>282.95999999999987</c:v>
                </c:pt>
                <c:pt idx="683">
                  <c:v>280.34000000000015</c:v>
                </c:pt>
                <c:pt idx="684">
                  <c:v>277.71999999999986</c:v>
                </c:pt>
                <c:pt idx="685">
                  <c:v>275.10000000000002</c:v>
                </c:pt>
                <c:pt idx="686">
                  <c:v>272.47999999999956</c:v>
                </c:pt>
                <c:pt idx="687">
                  <c:v>269.86</c:v>
                </c:pt>
                <c:pt idx="688">
                  <c:v>267.24</c:v>
                </c:pt>
                <c:pt idx="689">
                  <c:v>264.62</c:v>
                </c:pt>
                <c:pt idx="690">
                  <c:v>262</c:v>
                </c:pt>
                <c:pt idx="691">
                  <c:v>259.38</c:v>
                </c:pt>
                <c:pt idx="692">
                  <c:v>256.76</c:v>
                </c:pt>
                <c:pt idx="693">
                  <c:v>254.14</c:v>
                </c:pt>
                <c:pt idx="694">
                  <c:v>251.52</c:v>
                </c:pt>
                <c:pt idx="695">
                  <c:v>248.9</c:v>
                </c:pt>
                <c:pt idx="696">
                  <c:v>246.28</c:v>
                </c:pt>
                <c:pt idx="697">
                  <c:v>243.66</c:v>
                </c:pt>
                <c:pt idx="698">
                  <c:v>241.04</c:v>
                </c:pt>
                <c:pt idx="699">
                  <c:v>238.42000000000002</c:v>
                </c:pt>
                <c:pt idx="700">
                  <c:v>235.8</c:v>
                </c:pt>
                <c:pt idx="701">
                  <c:v>233.18</c:v>
                </c:pt>
                <c:pt idx="702">
                  <c:v>230.56</c:v>
                </c:pt>
                <c:pt idx="703">
                  <c:v>227.94</c:v>
                </c:pt>
                <c:pt idx="704">
                  <c:v>225.32000000000002</c:v>
                </c:pt>
                <c:pt idx="705">
                  <c:v>222.7</c:v>
                </c:pt>
                <c:pt idx="706">
                  <c:v>220.08</c:v>
                </c:pt>
                <c:pt idx="707">
                  <c:v>217.46</c:v>
                </c:pt>
                <c:pt idx="708">
                  <c:v>214.84</c:v>
                </c:pt>
                <c:pt idx="709">
                  <c:v>212.22</c:v>
                </c:pt>
                <c:pt idx="710">
                  <c:v>209.6</c:v>
                </c:pt>
                <c:pt idx="711">
                  <c:v>206.98000000000002</c:v>
                </c:pt>
                <c:pt idx="712">
                  <c:v>204.36</c:v>
                </c:pt>
                <c:pt idx="713">
                  <c:v>201.73999999999998</c:v>
                </c:pt>
                <c:pt idx="714">
                  <c:v>199.12</c:v>
                </c:pt>
                <c:pt idx="715">
                  <c:v>196.5</c:v>
                </c:pt>
                <c:pt idx="716">
                  <c:v>193.88000000000014</c:v>
                </c:pt>
                <c:pt idx="717">
                  <c:v>191.26</c:v>
                </c:pt>
                <c:pt idx="718">
                  <c:v>188.64</c:v>
                </c:pt>
                <c:pt idx="719">
                  <c:v>186.02</c:v>
                </c:pt>
                <c:pt idx="720">
                  <c:v>183.4</c:v>
                </c:pt>
                <c:pt idx="721">
                  <c:v>180.78</c:v>
                </c:pt>
                <c:pt idx="722">
                  <c:v>178.16</c:v>
                </c:pt>
                <c:pt idx="723">
                  <c:v>175.54</c:v>
                </c:pt>
                <c:pt idx="724">
                  <c:v>172.92000000000002</c:v>
                </c:pt>
                <c:pt idx="725">
                  <c:v>170.3</c:v>
                </c:pt>
                <c:pt idx="726">
                  <c:v>167.68</c:v>
                </c:pt>
                <c:pt idx="727">
                  <c:v>165.06</c:v>
                </c:pt>
                <c:pt idx="728">
                  <c:v>162.44</c:v>
                </c:pt>
                <c:pt idx="729">
                  <c:v>159.82000000000002</c:v>
                </c:pt>
                <c:pt idx="730">
                  <c:v>157.19999999999999</c:v>
                </c:pt>
                <c:pt idx="731">
                  <c:v>154.58000000000001</c:v>
                </c:pt>
                <c:pt idx="732">
                  <c:v>151.96</c:v>
                </c:pt>
                <c:pt idx="733">
                  <c:v>149.34</c:v>
                </c:pt>
                <c:pt idx="734">
                  <c:v>146.72</c:v>
                </c:pt>
                <c:pt idx="735">
                  <c:v>144.1</c:v>
                </c:pt>
                <c:pt idx="736">
                  <c:v>141.47999999999999</c:v>
                </c:pt>
                <c:pt idx="737">
                  <c:v>138.86000000000001</c:v>
                </c:pt>
                <c:pt idx="738">
                  <c:v>136.23999999999998</c:v>
                </c:pt>
                <c:pt idx="739">
                  <c:v>133.62</c:v>
                </c:pt>
                <c:pt idx="740">
                  <c:v>131</c:v>
                </c:pt>
                <c:pt idx="741">
                  <c:v>128.38000000000014</c:v>
                </c:pt>
                <c:pt idx="742">
                  <c:v>125.76</c:v>
                </c:pt>
                <c:pt idx="743">
                  <c:v>123.14</c:v>
                </c:pt>
                <c:pt idx="744">
                  <c:v>120.52</c:v>
                </c:pt>
                <c:pt idx="745">
                  <c:v>117.9</c:v>
                </c:pt>
                <c:pt idx="746">
                  <c:v>115.28</c:v>
                </c:pt>
                <c:pt idx="747">
                  <c:v>112.66</c:v>
                </c:pt>
                <c:pt idx="748">
                  <c:v>110.04</c:v>
                </c:pt>
                <c:pt idx="749">
                  <c:v>107.42</c:v>
                </c:pt>
                <c:pt idx="750">
                  <c:v>104.8</c:v>
                </c:pt>
                <c:pt idx="751">
                  <c:v>102.17999999999999</c:v>
                </c:pt>
                <c:pt idx="752">
                  <c:v>99.56</c:v>
                </c:pt>
                <c:pt idx="753">
                  <c:v>96.940000000000026</c:v>
                </c:pt>
                <c:pt idx="754">
                  <c:v>94.32</c:v>
                </c:pt>
                <c:pt idx="755">
                  <c:v>91.7</c:v>
                </c:pt>
                <c:pt idx="756">
                  <c:v>89.08</c:v>
                </c:pt>
                <c:pt idx="757">
                  <c:v>86.460000000000022</c:v>
                </c:pt>
                <c:pt idx="758">
                  <c:v>83.84</c:v>
                </c:pt>
                <c:pt idx="759">
                  <c:v>81.22</c:v>
                </c:pt>
                <c:pt idx="760">
                  <c:v>78.600000000000009</c:v>
                </c:pt>
                <c:pt idx="761">
                  <c:v>75.98</c:v>
                </c:pt>
                <c:pt idx="762">
                  <c:v>73.36</c:v>
                </c:pt>
                <c:pt idx="763">
                  <c:v>70.740000000000023</c:v>
                </c:pt>
                <c:pt idx="764">
                  <c:v>68.11999999999999</c:v>
                </c:pt>
                <c:pt idx="765">
                  <c:v>65.5</c:v>
                </c:pt>
                <c:pt idx="766">
                  <c:v>62.879999999999995</c:v>
                </c:pt>
                <c:pt idx="767">
                  <c:v>60.260000000000012</c:v>
                </c:pt>
                <c:pt idx="768">
                  <c:v>57.64</c:v>
                </c:pt>
                <c:pt idx="769">
                  <c:v>55.02</c:v>
                </c:pt>
                <c:pt idx="770">
                  <c:v>52.400000000000006</c:v>
                </c:pt>
                <c:pt idx="771">
                  <c:v>49.78</c:v>
                </c:pt>
                <c:pt idx="772">
                  <c:v>47.160000000000011</c:v>
                </c:pt>
                <c:pt idx="773">
                  <c:v>44.54</c:v>
                </c:pt>
                <c:pt idx="774">
                  <c:v>41.92</c:v>
                </c:pt>
                <c:pt idx="775">
                  <c:v>39.300000000000004</c:v>
                </c:pt>
                <c:pt idx="776">
                  <c:v>36.68</c:v>
                </c:pt>
                <c:pt idx="777">
                  <c:v>34.06</c:v>
                </c:pt>
                <c:pt idx="778">
                  <c:v>31.439999999999987</c:v>
                </c:pt>
                <c:pt idx="779">
                  <c:v>28.82</c:v>
                </c:pt>
                <c:pt idx="780">
                  <c:v>26.2</c:v>
                </c:pt>
                <c:pt idx="781">
                  <c:v>23.58</c:v>
                </c:pt>
                <c:pt idx="782">
                  <c:v>20.959999999999987</c:v>
                </c:pt>
                <c:pt idx="783">
                  <c:v>18.34</c:v>
                </c:pt>
                <c:pt idx="784">
                  <c:v>15.719999999999999</c:v>
                </c:pt>
                <c:pt idx="785">
                  <c:v>13.1</c:v>
                </c:pt>
                <c:pt idx="786">
                  <c:v>10.48</c:v>
                </c:pt>
                <c:pt idx="787">
                  <c:v>7.8599999999999977</c:v>
                </c:pt>
                <c:pt idx="788">
                  <c:v>5.24</c:v>
                </c:pt>
                <c:pt idx="789">
                  <c:v>2.62</c:v>
                </c:pt>
                <c:pt idx="790">
                  <c:v>0</c:v>
                </c:pt>
                <c:pt idx="791">
                  <c:v>-2.62</c:v>
                </c:pt>
                <c:pt idx="792">
                  <c:v>-5.24</c:v>
                </c:pt>
                <c:pt idx="793">
                  <c:v>-7.8599999999999977</c:v>
                </c:pt>
                <c:pt idx="794">
                  <c:v>-10.48</c:v>
                </c:pt>
                <c:pt idx="795">
                  <c:v>-13.1</c:v>
                </c:pt>
                <c:pt idx="796">
                  <c:v>-15.719999999999999</c:v>
                </c:pt>
                <c:pt idx="797">
                  <c:v>-18.34</c:v>
                </c:pt>
                <c:pt idx="798">
                  <c:v>-20.959999999999987</c:v>
                </c:pt>
                <c:pt idx="799">
                  <c:v>-23.58</c:v>
                </c:pt>
                <c:pt idx="800">
                  <c:v>-26.2</c:v>
                </c:pt>
                <c:pt idx="801">
                  <c:v>-28.82</c:v>
                </c:pt>
                <c:pt idx="802">
                  <c:v>-31.439999999999987</c:v>
                </c:pt>
                <c:pt idx="803">
                  <c:v>-34.06</c:v>
                </c:pt>
                <c:pt idx="804">
                  <c:v>-36.68</c:v>
                </c:pt>
                <c:pt idx="805">
                  <c:v>-39.300000000000004</c:v>
                </c:pt>
                <c:pt idx="806">
                  <c:v>-41.92</c:v>
                </c:pt>
                <c:pt idx="807">
                  <c:v>-44.54</c:v>
                </c:pt>
                <c:pt idx="808">
                  <c:v>-47.160000000000011</c:v>
                </c:pt>
                <c:pt idx="809">
                  <c:v>-49.78</c:v>
                </c:pt>
                <c:pt idx="810">
                  <c:v>-52.400000000000006</c:v>
                </c:pt>
                <c:pt idx="811">
                  <c:v>-55.02</c:v>
                </c:pt>
                <c:pt idx="812">
                  <c:v>-57.64</c:v>
                </c:pt>
                <c:pt idx="813">
                  <c:v>-60.260000000000012</c:v>
                </c:pt>
                <c:pt idx="814">
                  <c:v>-62.879999999999995</c:v>
                </c:pt>
                <c:pt idx="815">
                  <c:v>-65.5</c:v>
                </c:pt>
                <c:pt idx="816">
                  <c:v>-68.11999999999999</c:v>
                </c:pt>
                <c:pt idx="817">
                  <c:v>-70.740000000000023</c:v>
                </c:pt>
                <c:pt idx="818">
                  <c:v>-73.36</c:v>
                </c:pt>
                <c:pt idx="819">
                  <c:v>-75.98</c:v>
                </c:pt>
                <c:pt idx="820">
                  <c:v>-78.600000000000009</c:v>
                </c:pt>
                <c:pt idx="821">
                  <c:v>-81.22</c:v>
                </c:pt>
                <c:pt idx="822">
                  <c:v>-83.84</c:v>
                </c:pt>
                <c:pt idx="823">
                  <c:v>-86.460000000000022</c:v>
                </c:pt>
                <c:pt idx="824">
                  <c:v>-89.08</c:v>
                </c:pt>
                <c:pt idx="825">
                  <c:v>-91.7</c:v>
                </c:pt>
                <c:pt idx="826">
                  <c:v>-94.32</c:v>
                </c:pt>
                <c:pt idx="827">
                  <c:v>-96.940000000000026</c:v>
                </c:pt>
                <c:pt idx="828">
                  <c:v>-99.56</c:v>
                </c:pt>
                <c:pt idx="829">
                  <c:v>-102.17999999999999</c:v>
                </c:pt>
                <c:pt idx="830">
                  <c:v>-104.8</c:v>
                </c:pt>
                <c:pt idx="831">
                  <c:v>-107.42</c:v>
                </c:pt>
                <c:pt idx="832">
                  <c:v>-110.04</c:v>
                </c:pt>
                <c:pt idx="833">
                  <c:v>-112.66</c:v>
                </c:pt>
                <c:pt idx="834">
                  <c:v>-115.28</c:v>
                </c:pt>
                <c:pt idx="835">
                  <c:v>-117.9</c:v>
                </c:pt>
                <c:pt idx="836">
                  <c:v>-120.52</c:v>
                </c:pt>
                <c:pt idx="837">
                  <c:v>-123.14</c:v>
                </c:pt>
                <c:pt idx="838">
                  <c:v>-125.76</c:v>
                </c:pt>
                <c:pt idx="839">
                  <c:v>-128.38000000000014</c:v>
                </c:pt>
                <c:pt idx="840">
                  <c:v>-131</c:v>
                </c:pt>
                <c:pt idx="841">
                  <c:v>-133.62</c:v>
                </c:pt>
                <c:pt idx="842">
                  <c:v>-136.23999999999998</c:v>
                </c:pt>
                <c:pt idx="843">
                  <c:v>-138.86000000000001</c:v>
                </c:pt>
                <c:pt idx="844">
                  <c:v>-141.47999999999999</c:v>
                </c:pt>
                <c:pt idx="845">
                  <c:v>-144.1</c:v>
                </c:pt>
                <c:pt idx="846">
                  <c:v>-146.72</c:v>
                </c:pt>
                <c:pt idx="847">
                  <c:v>-149.34</c:v>
                </c:pt>
                <c:pt idx="848">
                  <c:v>-151.96</c:v>
                </c:pt>
                <c:pt idx="849">
                  <c:v>-154.58000000000001</c:v>
                </c:pt>
                <c:pt idx="850">
                  <c:v>-157.19999999999999</c:v>
                </c:pt>
                <c:pt idx="851">
                  <c:v>-159.82000000000002</c:v>
                </c:pt>
                <c:pt idx="852">
                  <c:v>-162.44</c:v>
                </c:pt>
                <c:pt idx="853">
                  <c:v>-165.06</c:v>
                </c:pt>
                <c:pt idx="854">
                  <c:v>-167.68</c:v>
                </c:pt>
                <c:pt idx="855">
                  <c:v>-170.3</c:v>
                </c:pt>
                <c:pt idx="856">
                  <c:v>-172.92000000000002</c:v>
                </c:pt>
                <c:pt idx="857">
                  <c:v>-175.54</c:v>
                </c:pt>
                <c:pt idx="858">
                  <c:v>-178.16</c:v>
                </c:pt>
                <c:pt idx="859">
                  <c:v>-180.78</c:v>
                </c:pt>
                <c:pt idx="860">
                  <c:v>-183.4</c:v>
                </c:pt>
                <c:pt idx="861">
                  <c:v>-186.02</c:v>
                </c:pt>
                <c:pt idx="862">
                  <c:v>-188.64</c:v>
                </c:pt>
                <c:pt idx="863">
                  <c:v>-191.26</c:v>
                </c:pt>
                <c:pt idx="864">
                  <c:v>-193.88000000000014</c:v>
                </c:pt>
                <c:pt idx="865">
                  <c:v>-196.5</c:v>
                </c:pt>
                <c:pt idx="866">
                  <c:v>-199.12</c:v>
                </c:pt>
                <c:pt idx="867">
                  <c:v>-201.73999999999998</c:v>
                </c:pt>
                <c:pt idx="868">
                  <c:v>-204.36</c:v>
                </c:pt>
                <c:pt idx="869">
                  <c:v>-206.98000000000002</c:v>
                </c:pt>
                <c:pt idx="870">
                  <c:v>-209.6</c:v>
                </c:pt>
                <c:pt idx="871">
                  <c:v>-212.22</c:v>
                </c:pt>
                <c:pt idx="872">
                  <c:v>-214.84</c:v>
                </c:pt>
                <c:pt idx="873">
                  <c:v>-217.46</c:v>
                </c:pt>
                <c:pt idx="874">
                  <c:v>-220.08</c:v>
                </c:pt>
                <c:pt idx="875">
                  <c:v>-222.7</c:v>
                </c:pt>
                <c:pt idx="876">
                  <c:v>-225.32000000000002</c:v>
                </c:pt>
                <c:pt idx="877">
                  <c:v>-227.94</c:v>
                </c:pt>
                <c:pt idx="878">
                  <c:v>-230.56</c:v>
                </c:pt>
                <c:pt idx="879">
                  <c:v>-233.18</c:v>
                </c:pt>
                <c:pt idx="880">
                  <c:v>-235.8</c:v>
                </c:pt>
                <c:pt idx="881">
                  <c:v>-238.42000000000002</c:v>
                </c:pt>
                <c:pt idx="882">
                  <c:v>-241.04</c:v>
                </c:pt>
                <c:pt idx="883">
                  <c:v>-243.66</c:v>
                </c:pt>
                <c:pt idx="884">
                  <c:v>-246.28</c:v>
                </c:pt>
                <c:pt idx="885">
                  <c:v>-248.9</c:v>
                </c:pt>
                <c:pt idx="886">
                  <c:v>-251.52</c:v>
                </c:pt>
                <c:pt idx="887">
                  <c:v>-254.14</c:v>
                </c:pt>
                <c:pt idx="888">
                  <c:v>-256.76</c:v>
                </c:pt>
                <c:pt idx="889">
                  <c:v>-259.38</c:v>
                </c:pt>
                <c:pt idx="890">
                  <c:v>-262</c:v>
                </c:pt>
                <c:pt idx="891">
                  <c:v>-264.62</c:v>
                </c:pt>
                <c:pt idx="892">
                  <c:v>-267.24</c:v>
                </c:pt>
                <c:pt idx="893">
                  <c:v>-269.86</c:v>
                </c:pt>
                <c:pt idx="894">
                  <c:v>-272.47999999999956</c:v>
                </c:pt>
                <c:pt idx="895">
                  <c:v>-275.10000000000002</c:v>
                </c:pt>
                <c:pt idx="896">
                  <c:v>-277.71999999999986</c:v>
                </c:pt>
                <c:pt idx="897">
                  <c:v>-280.34000000000015</c:v>
                </c:pt>
                <c:pt idx="898">
                  <c:v>-282.95999999999987</c:v>
                </c:pt>
                <c:pt idx="899">
                  <c:v>-285.58</c:v>
                </c:pt>
                <c:pt idx="900">
                  <c:v>-288.2</c:v>
                </c:pt>
                <c:pt idx="901">
                  <c:v>-290.82</c:v>
                </c:pt>
                <c:pt idx="902">
                  <c:v>-293.44</c:v>
                </c:pt>
                <c:pt idx="903">
                  <c:v>-296.06</c:v>
                </c:pt>
                <c:pt idx="904">
                  <c:v>-298.68</c:v>
                </c:pt>
                <c:pt idx="905">
                  <c:v>-301.3</c:v>
                </c:pt>
                <c:pt idx="906">
                  <c:v>-303.91999999999956</c:v>
                </c:pt>
                <c:pt idx="907">
                  <c:v>-306.54000000000002</c:v>
                </c:pt>
                <c:pt idx="908">
                  <c:v>-309.16000000000008</c:v>
                </c:pt>
                <c:pt idx="909">
                  <c:v>-311.77999999999986</c:v>
                </c:pt>
                <c:pt idx="910">
                  <c:v>-314.39999999999986</c:v>
                </c:pt>
                <c:pt idx="911">
                  <c:v>-317.02</c:v>
                </c:pt>
                <c:pt idx="912">
                  <c:v>-319.64000000000016</c:v>
                </c:pt>
                <c:pt idx="913">
                  <c:v>-322.26</c:v>
                </c:pt>
                <c:pt idx="914">
                  <c:v>-324.88</c:v>
                </c:pt>
                <c:pt idx="915">
                  <c:v>-327.5</c:v>
                </c:pt>
                <c:pt idx="916">
                  <c:v>-330.12</c:v>
                </c:pt>
                <c:pt idx="917">
                  <c:v>-332.74</c:v>
                </c:pt>
                <c:pt idx="918">
                  <c:v>-335.36</c:v>
                </c:pt>
                <c:pt idx="919">
                  <c:v>-337.97999999999956</c:v>
                </c:pt>
                <c:pt idx="920">
                  <c:v>-340.6</c:v>
                </c:pt>
                <c:pt idx="921">
                  <c:v>-343.21999999999986</c:v>
                </c:pt>
                <c:pt idx="922">
                  <c:v>-345.84000000000015</c:v>
                </c:pt>
                <c:pt idx="923">
                  <c:v>-348.46</c:v>
                </c:pt>
                <c:pt idx="924">
                  <c:v>-351.08</c:v>
                </c:pt>
                <c:pt idx="925">
                  <c:v>-353.7</c:v>
                </c:pt>
                <c:pt idx="926">
                  <c:v>-356.32</c:v>
                </c:pt>
                <c:pt idx="927">
                  <c:v>-358.94</c:v>
                </c:pt>
                <c:pt idx="928">
                  <c:v>-361.56</c:v>
                </c:pt>
                <c:pt idx="929">
                  <c:v>-364.18</c:v>
                </c:pt>
                <c:pt idx="930">
                  <c:v>-366.8</c:v>
                </c:pt>
                <c:pt idx="931">
                  <c:v>-369.41999999999956</c:v>
                </c:pt>
                <c:pt idx="932">
                  <c:v>-372.04</c:v>
                </c:pt>
                <c:pt idx="933">
                  <c:v>-374.66</c:v>
                </c:pt>
                <c:pt idx="934">
                  <c:v>-377.28</c:v>
                </c:pt>
                <c:pt idx="935">
                  <c:v>-379.9</c:v>
                </c:pt>
                <c:pt idx="936">
                  <c:v>-382.52</c:v>
                </c:pt>
                <c:pt idx="937">
                  <c:v>-385.14000000000016</c:v>
                </c:pt>
                <c:pt idx="938">
                  <c:v>-387.76</c:v>
                </c:pt>
                <c:pt idx="939">
                  <c:v>-390.38</c:v>
                </c:pt>
                <c:pt idx="940">
                  <c:v>-393</c:v>
                </c:pt>
                <c:pt idx="941">
                  <c:v>-395.62</c:v>
                </c:pt>
                <c:pt idx="942">
                  <c:v>-398.24</c:v>
                </c:pt>
                <c:pt idx="943">
                  <c:v>-400.86</c:v>
                </c:pt>
                <c:pt idx="944">
                  <c:v>-403.47999999999956</c:v>
                </c:pt>
                <c:pt idx="945">
                  <c:v>-406.1</c:v>
                </c:pt>
                <c:pt idx="946">
                  <c:v>-408.71999999999986</c:v>
                </c:pt>
                <c:pt idx="947">
                  <c:v>-411.34000000000015</c:v>
                </c:pt>
                <c:pt idx="948">
                  <c:v>-413.96</c:v>
                </c:pt>
                <c:pt idx="949">
                  <c:v>-416.58</c:v>
                </c:pt>
                <c:pt idx="950">
                  <c:v>-419.2</c:v>
                </c:pt>
                <c:pt idx="951">
                  <c:v>-421.82</c:v>
                </c:pt>
                <c:pt idx="952">
                  <c:v>-424.44</c:v>
                </c:pt>
                <c:pt idx="953">
                  <c:v>-427.06</c:v>
                </c:pt>
                <c:pt idx="954">
                  <c:v>-429.68</c:v>
                </c:pt>
                <c:pt idx="955">
                  <c:v>-432.3</c:v>
                </c:pt>
                <c:pt idx="956">
                  <c:v>-434.91999999999956</c:v>
                </c:pt>
                <c:pt idx="957">
                  <c:v>-437.54</c:v>
                </c:pt>
                <c:pt idx="958">
                  <c:v>-440.16</c:v>
                </c:pt>
                <c:pt idx="959">
                  <c:v>-442.78</c:v>
                </c:pt>
                <c:pt idx="960">
                  <c:v>-445.4</c:v>
                </c:pt>
                <c:pt idx="961">
                  <c:v>-448.02</c:v>
                </c:pt>
                <c:pt idx="962">
                  <c:v>-450.64000000000016</c:v>
                </c:pt>
                <c:pt idx="963">
                  <c:v>-453.26</c:v>
                </c:pt>
                <c:pt idx="964">
                  <c:v>-455.88</c:v>
                </c:pt>
                <c:pt idx="965">
                  <c:v>-458.5</c:v>
                </c:pt>
                <c:pt idx="966">
                  <c:v>-461.12</c:v>
                </c:pt>
                <c:pt idx="967">
                  <c:v>-463.74</c:v>
                </c:pt>
                <c:pt idx="968">
                  <c:v>-466.36</c:v>
                </c:pt>
                <c:pt idx="969">
                  <c:v>-468.97999999999956</c:v>
                </c:pt>
                <c:pt idx="970">
                  <c:v>-471.6</c:v>
                </c:pt>
                <c:pt idx="971">
                  <c:v>-474.21999999999986</c:v>
                </c:pt>
                <c:pt idx="972">
                  <c:v>-476.84000000000015</c:v>
                </c:pt>
                <c:pt idx="973">
                  <c:v>-479.46</c:v>
                </c:pt>
                <c:pt idx="974">
                  <c:v>-482.08</c:v>
                </c:pt>
                <c:pt idx="975">
                  <c:v>-484.7</c:v>
                </c:pt>
                <c:pt idx="976">
                  <c:v>-487.32</c:v>
                </c:pt>
                <c:pt idx="977">
                  <c:v>-489.94</c:v>
                </c:pt>
                <c:pt idx="978">
                  <c:v>-492.56</c:v>
                </c:pt>
                <c:pt idx="979">
                  <c:v>-495.18</c:v>
                </c:pt>
                <c:pt idx="980">
                  <c:v>-497.8</c:v>
                </c:pt>
                <c:pt idx="981">
                  <c:v>-500.41999999999956</c:v>
                </c:pt>
                <c:pt idx="982">
                  <c:v>-503.04</c:v>
                </c:pt>
                <c:pt idx="983">
                  <c:v>-505.66</c:v>
                </c:pt>
                <c:pt idx="984">
                  <c:v>-508.28</c:v>
                </c:pt>
                <c:pt idx="985">
                  <c:v>-510.9</c:v>
                </c:pt>
                <c:pt idx="986">
                  <c:v>-513.52</c:v>
                </c:pt>
                <c:pt idx="987">
                  <c:v>-516.14</c:v>
                </c:pt>
                <c:pt idx="988">
                  <c:v>-518.76</c:v>
                </c:pt>
                <c:pt idx="989">
                  <c:v>-521.38</c:v>
                </c:pt>
                <c:pt idx="990">
                  <c:v>-524</c:v>
                </c:pt>
                <c:pt idx="991">
                  <c:v>-526.62</c:v>
                </c:pt>
                <c:pt idx="992">
                  <c:v>-529.24</c:v>
                </c:pt>
                <c:pt idx="993">
                  <c:v>-531.85999999999763</c:v>
                </c:pt>
                <c:pt idx="994">
                  <c:v>-534.48</c:v>
                </c:pt>
                <c:pt idx="995">
                  <c:v>-537.1</c:v>
                </c:pt>
                <c:pt idx="996">
                  <c:v>-539.72</c:v>
                </c:pt>
                <c:pt idx="997">
                  <c:v>-542.33999999999787</c:v>
                </c:pt>
                <c:pt idx="998">
                  <c:v>-544.95999999999788</c:v>
                </c:pt>
                <c:pt idx="999">
                  <c:v>-547.58000000000004</c:v>
                </c:pt>
              </c:numCache>
            </c:numRef>
          </c:xVal>
          <c:yVal>
            <c:numRef>
              <c:f>'09NFNM17'!$AV$32:$AV$1031</c:f>
              <c:numCache>
                <c:formatCode>General</c:formatCode>
                <c:ptCount val="1000"/>
                <c:pt idx="20" formatCode="0.000000">
                  <c:v>0</c:v>
                </c:pt>
                <c:pt idx="21" formatCode="0.000000">
                  <c:v>0</c:v>
                </c:pt>
                <c:pt idx="22" formatCode="0.000000">
                  <c:v>0</c:v>
                </c:pt>
                <c:pt idx="23" formatCode="0.000000">
                  <c:v>0</c:v>
                </c:pt>
                <c:pt idx="24" formatCode="0.000000">
                  <c:v>0</c:v>
                </c:pt>
                <c:pt idx="25" formatCode="0.000000">
                  <c:v>0</c:v>
                </c:pt>
                <c:pt idx="26" formatCode="0.000000">
                  <c:v>0</c:v>
                </c:pt>
                <c:pt idx="27" formatCode="0.000000">
                  <c:v>0</c:v>
                </c:pt>
                <c:pt idx="28" formatCode="0.000000">
                  <c:v>0</c:v>
                </c:pt>
                <c:pt idx="29" formatCode="0.000000">
                  <c:v>0</c:v>
                </c:pt>
                <c:pt idx="30" formatCode="0.000000">
                  <c:v>0</c:v>
                </c:pt>
                <c:pt idx="31" formatCode="0.000000">
                  <c:v>0</c:v>
                </c:pt>
                <c:pt idx="32" formatCode="0.000000">
                  <c:v>0</c:v>
                </c:pt>
                <c:pt idx="33" formatCode="0.000000">
                  <c:v>0</c:v>
                </c:pt>
                <c:pt idx="34" formatCode="0.000000">
                  <c:v>0</c:v>
                </c:pt>
                <c:pt idx="35" formatCode="0.000000">
                  <c:v>0</c:v>
                </c:pt>
                <c:pt idx="36" formatCode="0.000000">
                  <c:v>0</c:v>
                </c:pt>
                <c:pt idx="37" formatCode="0.000000">
                  <c:v>0</c:v>
                </c:pt>
                <c:pt idx="38" formatCode="0.000000">
                  <c:v>0</c:v>
                </c:pt>
                <c:pt idx="39" formatCode="0.000000">
                  <c:v>0</c:v>
                </c:pt>
                <c:pt idx="40" formatCode="0.000000">
                  <c:v>0</c:v>
                </c:pt>
                <c:pt idx="41" formatCode="0.000000">
                  <c:v>0</c:v>
                </c:pt>
                <c:pt idx="42" formatCode="0.000000">
                  <c:v>0</c:v>
                </c:pt>
                <c:pt idx="43" formatCode="0.000000">
                  <c:v>0</c:v>
                </c:pt>
                <c:pt idx="44" formatCode="0.000000">
                  <c:v>0</c:v>
                </c:pt>
                <c:pt idx="45" formatCode="0.000000">
                  <c:v>0</c:v>
                </c:pt>
                <c:pt idx="46" formatCode="0.000000">
                  <c:v>0</c:v>
                </c:pt>
                <c:pt idx="47" formatCode="0.000000">
                  <c:v>0</c:v>
                </c:pt>
                <c:pt idx="48" formatCode="0.000000">
                  <c:v>0</c:v>
                </c:pt>
                <c:pt idx="49" formatCode="0.000000">
                  <c:v>0</c:v>
                </c:pt>
                <c:pt idx="50" formatCode="0.000000">
                  <c:v>0.5766256004358612</c:v>
                </c:pt>
                <c:pt idx="51" formatCode="0.000000">
                  <c:v>0.58009930372570184</c:v>
                </c:pt>
                <c:pt idx="52" formatCode="0.000000">
                  <c:v>0.57702085395867619</c:v>
                </c:pt>
                <c:pt idx="53" formatCode="0.000000">
                  <c:v>0.48512183033586204</c:v>
                </c:pt>
                <c:pt idx="54" formatCode="0.000000">
                  <c:v>0.42708464775182603</c:v>
                </c:pt>
                <c:pt idx="55" formatCode="0.000000">
                  <c:v>-0.125681345019973</c:v>
                </c:pt>
                <c:pt idx="56" formatCode="0.000000">
                  <c:v>0</c:v>
                </c:pt>
                <c:pt idx="57" formatCode="0.000000">
                  <c:v>0</c:v>
                </c:pt>
                <c:pt idx="58" formatCode="0.000000">
                  <c:v>0</c:v>
                </c:pt>
                <c:pt idx="59" formatCode="0.000000">
                  <c:v>0</c:v>
                </c:pt>
                <c:pt idx="60" formatCode="0.000000">
                  <c:v>0</c:v>
                </c:pt>
                <c:pt idx="61" formatCode="0.000000">
                  <c:v>0</c:v>
                </c:pt>
                <c:pt idx="62" formatCode="0.000000">
                  <c:v>0</c:v>
                </c:pt>
                <c:pt idx="63" formatCode="0.000000">
                  <c:v>0</c:v>
                </c:pt>
                <c:pt idx="64" formatCode="0.000000">
                  <c:v>0</c:v>
                </c:pt>
                <c:pt idx="65" formatCode="0.000000">
                  <c:v>0</c:v>
                </c:pt>
                <c:pt idx="66" formatCode="0.000000">
                  <c:v>0</c:v>
                </c:pt>
                <c:pt idx="67" formatCode="0.000000">
                  <c:v>0</c:v>
                </c:pt>
                <c:pt idx="68" formatCode="0.000000">
                  <c:v>0</c:v>
                </c:pt>
                <c:pt idx="69" formatCode="0.000000">
                  <c:v>0</c:v>
                </c:pt>
                <c:pt idx="70" formatCode="0.000000">
                  <c:v>0</c:v>
                </c:pt>
                <c:pt idx="71" formatCode="0.000000">
                  <c:v>0</c:v>
                </c:pt>
                <c:pt idx="72" formatCode="0.000000">
                  <c:v>0</c:v>
                </c:pt>
                <c:pt idx="73" formatCode="0.000000">
                  <c:v>0</c:v>
                </c:pt>
                <c:pt idx="74" formatCode="0.000000">
                  <c:v>0</c:v>
                </c:pt>
                <c:pt idx="75" formatCode="0.000000">
                  <c:v>0</c:v>
                </c:pt>
                <c:pt idx="76" formatCode="0.000000">
                  <c:v>0</c:v>
                </c:pt>
                <c:pt idx="77" formatCode="0.000000">
                  <c:v>-4.6631532677107277</c:v>
                </c:pt>
                <c:pt idx="78" formatCode="0.000000">
                  <c:v>-4.686154646760806</c:v>
                </c:pt>
                <c:pt idx="79" formatCode="0.000000">
                  <c:v>-4.6992123704770261</c:v>
                </c:pt>
                <c:pt idx="80" formatCode="0.000000">
                  <c:v>-4.6854520112254319</c:v>
                </c:pt>
                <c:pt idx="81" formatCode="0.000000">
                  <c:v>0.6512834304338192</c:v>
                </c:pt>
                <c:pt idx="82" formatCode="0.000000">
                  <c:v>0.70726506308765791</c:v>
                </c:pt>
                <c:pt idx="83" formatCode="0.000000">
                  <c:v>0.70618435914018007</c:v>
                </c:pt>
                <c:pt idx="84" formatCode="0.000000">
                  <c:v>0.70845082605214105</c:v>
                </c:pt>
                <c:pt idx="85" formatCode="0.000000">
                  <c:v>0.708696566006215</c:v>
                </c:pt>
                <c:pt idx="86" formatCode="0.000000">
                  <c:v>0.70894500249682824</c:v>
                </c:pt>
                <c:pt idx="87" formatCode="0.000000">
                  <c:v>0.70887567982296484</c:v>
                </c:pt>
                <c:pt idx="88" formatCode="0.000000">
                  <c:v>0.70893100703915612</c:v>
                </c:pt>
                <c:pt idx="89" formatCode="0.000000">
                  <c:v>0.70901108936109702</c:v>
                </c:pt>
                <c:pt idx="90" formatCode="0.000000">
                  <c:v>0.70897228864633799</c:v>
                </c:pt>
                <c:pt idx="91" formatCode="0.000000">
                  <c:v>0.70894983444235815</c:v>
                </c:pt>
                <c:pt idx="92" formatCode="0.000000">
                  <c:v>0.70896182380770301</c:v>
                </c:pt>
                <c:pt idx="93" formatCode="0.000000">
                  <c:v>0.70893764347067412</c:v>
                </c:pt>
                <c:pt idx="94" formatCode="0.000000">
                  <c:v>0.70893037430793293</c:v>
                </c:pt>
                <c:pt idx="95" formatCode="0.000000">
                  <c:v>0.70896075947328008</c:v>
                </c:pt>
                <c:pt idx="96" formatCode="0.000000">
                  <c:v>0.70895070520020009</c:v>
                </c:pt>
                <c:pt idx="97" formatCode="0.000000">
                  <c:v>0.70891841316272508</c:v>
                </c:pt>
                <c:pt idx="98" formatCode="0.000000">
                  <c:v>0.70896435087070098</c:v>
                </c:pt>
                <c:pt idx="99" formatCode="0.000000">
                  <c:v>0.70894630110478807</c:v>
                </c:pt>
                <c:pt idx="100" formatCode="0.000000">
                  <c:v>0.70895517180812095</c:v>
                </c:pt>
                <c:pt idx="101" formatCode="0.000000">
                  <c:v>0.70899252789559808</c:v>
                </c:pt>
                <c:pt idx="102" formatCode="0.000000">
                  <c:v>0.70892790277131401</c:v>
                </c:pt>
                <c:pt idx="103" formatCode="0.000000">
                  <c:v>0.70893342402480908</c:v>
                </c:pt>
                <c:pt idx="104" formatCode="0.000000">
                  <c:v>0.70888495668100415</c:v>
                </c:pt>
                <c:pt idx="105" formatCode="0.000000">
                  <c:v>0.70890061884874611</c:v>
                </c:pt>
                <c:pt idx="106" formatCode="0.000000">
                  <c:v>0.7089136775025151</c:v>
                </c:pt>
                <c:pt idx="107" formatCode="0.000000">
                  <c:v>0.70893175937897412</c:v>
                </c:pt>
                <c:pt idx="108" formatCode="0.000000">
                  <c:v>0.70895642061396202</c:v>
                </c:pt>
                <c:pt idx="109" formatCode="0.000000">
                  <c:v>0.70899103897035609</c:v>
                </c:pt>
                <c:pt idx="110" formatCode="0.000000">
                  <c:v>0.7089512106528072</c:v>
                </c:pt>
                <c:pt idx="111" formatCode="0.000000">
                  <c:v>0.70896121253711319</c:v>
                </c:pt>
                <c:pt idx="112" formatCode="0.000000">
                  <c:v>0.70898755097735588</c:v>
                </c:pt>
                <c:pt idx="113" formatCode="0.000000">
                  <c:v>0.70896738583810093</c:v>
                </c:pt>
                <c:pt idx="114" formatCode="0.000000">
                  <c:v>0.70898275633420504</c:v>
                </c:pt>
                <c:pt idx="115" formatCode="0.000000">
                  <c:v>0.70897666116459912</c:v>
                </c:pt>
                <c:pt idx="116" formatCode="0.000000">
                  <c:v>0.70896392497034688</c:v>
                </c:pt>
                <c:pt idx="117" formatCode="0.000000">
                  <c:v>0.70898991697510416</c:v>
                </c:pt>
                <c:pt idx="118" formatCode="0.000000">
                  <c:v>0.70903783784559316</c:v>
                </c:pt>
                <c:pt idx="119" formatCode="0.000000">
                  <c:v>0.7090161233431731</c:v>
                </c:pt>
                <c:pt idx="120" formatCode="0.000000">
                  <c:v>0.70901443462784608</c:v>
                </c:pt>
                <c:pt idx="121" formatCode="0.000000">
                  <c:v>0.70901248510997494</c:v>
                </c:pt>
                <c:pt idx="122" formatCode="0.000000">
                  <c:v>0.70898585626872124</c:v>
                </c:pt>
                <c:pt idx="123" formatCode="0.000000">
                  <c:v>0.70904785239578627</c:v>
                </c:pt>
                <c:pt idx="124" formatCode="0.000000">
                  <c:v>0.70903715479123886</c:v>
                </c:pt>
                <c:pt idx="125" formatCode="0.000000">
                  <c:v>0.70906209540730991</c:v>
                </c:pt>
                <c:pt idx="126" formatCode="0.000000">
                  <c:v>0.70908267994283092</c:v>
                </c:pt>
                <c:pt idx="127" formatCode="0.000000">
                  <c:v>0.70910466501699698</c:v>
                </c:pt>
                <c:pt idx="128" formatCode="0.000000">
                  <c:v>0.70908816109092887</c:v>
                </c:pt>
                <c:pt idx="129" formatCode="0.000000">
                  <c:v>0.7091000712905261</c:v>
                </c:pt>
                <c:pt idx="130" formatCode="0.000000">
                  <c:v>0.70907142602820106</c:v>
                </c:pt>
                <c:pt idx="131" formatCode="0.000000">
                  <c:v>0.70908587763825515</c:v>
                </c:pt>
                <c:pt idx="132" formatCode="0.000000">
                  <c:v>0.70910557657797313</c:v>
                </c:pt>
                <c:pt idx="133" formatCode="0.000000">
                  <c:v>0.7090830126586003</c:v>
                </c:pt>
                <c:pt idx="134" formatCode="0.000000">
                  <c:v>0.70908194165311611</c:v>
                </c:pt>
                <c:pt idx="135" formatCode="0.000000">
                  <c:v>0.70910398209791292</c:v>
                </c:pt>
                <c:pt idx="136" formatCode="0.000000">
                  <c:v>0.70911644092334492</c:v>
                </c:pt>
                <c:pt idx="137" formatCode="0.000000">
                  <c:v>0.70910184791879316</c:v>
                </c:pt>
                <c:pt idx="138" formatCode="0.000000">
                  <c:v>0.70903609067757312</c:v>
                </c:pt>
                <c:pt idx="139" formatCode="0.000000">
                  <c:v>0.70900358712831302</c:v>
                </c:pt>
                <c:pt idx="140" formatCode="0.000000">
                  <c:v>0.70903431837028408</c:v>
                </c:pt>
                <c:pt idx="141" formatCode="0.000000">
                  <c:v>0.7090348810551711</c:v>
                </c:pt>
                <c:pt idx="142" formatCode="0.000000">
                  <c:v>0.70902856315313312</c:v>
                </c:pt>
                <c:pt idx="143" formatCode="0.000000">
                  <c:v>0.70906403959647513</c:v>
                </c:pt>
                <c:pt idx="144" formatCode="0.000000">
                  <c:v>0.70905638300511098</c:v>
                </c:pt>
                <c:pt idx="145" formatCode="0.000000">
                  <c:v>0.70906156418207</c:v>
                </c:pt>
                <c:pt idx="146" formatCode="0.000000">
                  <c:v>0.70912973260495815</c:v>
                </c:pt>
                <c:pt idx="147" formatCode="0.000000">
                  <c:v>0.70916798673174086</c:v>
                </c:pt>
                <c:pt idx="148" formatCode="0.000000">
                  <c:v>0.70909380070416705</c:v>
                </c:pt>
                <c:pt idx="149" formatCode="0.000000">
                  <c:v>0.70907314357336704</c:v>
                </c:pt>
                <c:pt idx="150" formatCode="0.000000">
                  <c:v>0.70906247554231094</c:v>
                </c:pt>
                <c:pt idx="151" formatCode="0.000000">
                  <c:v>0.70909988351037123</c:v>
                </c:pt>
                <c:pt idx="152" formatCode="0.000000">
                  <c:v>0.70913893572516296</c:v>
                </c:pt>
                <c:pt idx="153" formatCode="0.000000">
                  <c:v>0.70915408029120008</c:v>
                </c:pt>
                <c:pt idx="154" formatCode="0.000000">
                  <c:v>0.70913467433016308</c:v>
                </c:pt>
                <c:pt idx="155" formatCode="0.000000">
                  <c:v>0.70917390799124991</c:v>
                </c:pt>
                <c:pt idx="156" formatCode="0.000000">
                  <c:v>0.70919457484575099</c:v>
                </c:pt>
                <c:pt idx="157" formatCode="0.000000">
                  <c:v>0.70919724442837406</c:v>
                </c:pt>
                <c:pt idx="158" formatCode="0.000000">
                  <c:v>0.70922904440545209</c:v>
                </c:pt>
                <c:pt idx="159" formatCode="0.000000">
                  <c:v>0.70929857083216796</c:v>
                </c:pt>
                <c:pt idx="160" formatCode="0.000000">
                  <c:v>0.70928399369568895</c:v>
                </c:pt>
                <c:pt idx="161" formatCode="0.000000">
                  <c:v>0.70930605090395893</c:v>
                </c:pt>
                <c:pt idx="162" formatCode="0.000000">
                  <c:v>0.70928636806624379</c:v>
                </c:pt>
                <c:pt idx="163" formatCode="0.000000">
                  <c:v>0.70927286939765188</c:v>
                </c:pt>
                <c:pt idx="164" formatCode="0.000000">
                  <c:v>0.70928131944252004</c:v>
                </c:pt>
                <c:pt idx="165" formatCode="0.000000">
                  <c:v>0.70928975956825202</c:v>
                </c:pt>
                <c:pt idx="166" formatCode="0.000000">
                  <c:v>0.70917883371010715</c:v>
                </c:pt>
                <c:pt idx="167" formatCode="0.000000">
                  <c:v>0.70912185595727595</c:v>
                </c:pt>
                <c:pt idx="168" formatCode="0.000000">
                  <c:v>0.70908186653990612</c:v>
                </c:pt>
                <c:pt idx="169" formatCode="0.000000">
                  <c:v>0.70913372669191899</c:v>
                </c:pt>
                <c:pt idx="170" formatCode="0.000000">
                  <c:v>0.70918294932798687</c:v>
                </c:pt>
                <c:pt idx="171" formatCode="0.000000">
                  <c:v>0.70918180321160507</c:v>
                </c:pt>
                <c:pt idx="172" formatCode="0.000000">
                  <c:v>0.70917404003268403</c:v>
                </c:pt>
                <c:pt idx="173" formatCode="0.000000">
                  <c:v>0.7091739167148261</c:v>
                </c:pt>
                <c:pt idx="174" formatCode="0.000000">
                  <c:v>0.70917571603648322</c:v>
                </c:pt>
                <c:pt idx="175" formatCode="0.000000">
                  <c:v>0.70919039893591496</c:v>
                </c:pt>
                <c:pt idx="176" formatCode="0.000000">
                  <c:v>0.70912732743921603</c:v>
                </c:pt>
                <c:pt idx="177" formatCode="0.000000">
                  <c:v>0.70907793148117815</c:v>
                </c:pt>
                <c:pt idx="178" formatCode="0.000000">
                  <c:v>0.70896854738627801</c:v>
                </c:pt>
                <c:pt idx="179" formatCode="0.000000">
                  <c:v>0.70895780036658318</c:v>
                </c:pt>
                <c:pt idx="180" formatCode="0.000000">
                  <c:v>0.70890862899754503</c:v>
                </c:pt>
                <c:pt idx="181" formatCode="0.000000">
                  <c:v>0.70891833339489019</c:v>
                </c:pt>
                <c:pt idx="182" formatCode="0.000000">
                  <c:v>0.70893637069642601</c:v>
                </c:pt>
                <c:pt idx="183" formatCode="0.000000">
                  <c:v>0.70897649419468511</c:v>
                </c:pt>
                <c:pt idx="184" formatCode="0.000000">
                  <c:v>0.70903207046579908</c:v>
                </c:pt>
                <c:pt idx="185" formatCode="0.000000">
                  <c:v>0.70903330465024594</c:v>
                </c:pt>
                <c:pt idx="186" formatCode="0.000000">
                  <c:v>0.70904901549247124</c:v>
                </c:pt>
                <c:pt idx="187" formatCode="0.000000">
                  <c:v>0.709157198961891</c:v>
                </c:pt>
                <c:pt idx="188" formatCode="0.000000">
                  <c:v>0.7091706953540361</c:v>
                </c:pt>
                <c:pt idx="189" formatCode="0.000000">
                  <c:v>0.70918846755171105</c:v>
                </c:pt>
                <c:pt idx="190" formatCode="0.000000">
                  <c:v>0.70920409897226389</c:v>
                </c:pt>
                <c:pt idx="191" formatCode="0.000000">
                  <c:v>0.70920158646906195</c:v>
                </c:pt>
                <c:pt idx="192" formatCode="0.000000">
                  <c:v>0.70920597559176202</c:v>
                </c:pt>
                <c:pt idx="193" formatCode="0.000000">
                  <c:v>0.70918492961701196</c:v>
                </c:pt>
                <c:pt idx="194" formatCode="0.000000">
                  <c:v>0.70916661806915104</c:v>
                </c:pt>
                <c:pt idx="195" formatCode="0.000000">
                  <c:v>0.70912403847234007</c:v>
                </c:pt>
                <c:pt idx="196" formatCode="0.000000">
                  <c:v>0.70917549336475816</c:v>
                </c:pt>
                <c:pt idx="197" formatCode="0.000000">
                  <c:v>0.70921790151779696</c:v>
                </c:pt>
                <c:pt idx="198" formatCode="0.000000">
                  <c:v>0.70921517307029303</c:v>
                </c:pt>
                <c:pt idx="199" formatCode="0.000000">
                  <c:v>0.70927145837154215</c:v>
                </c:pt>
                <c:pt idx="200" formatCode="0.000000">
                  <c:v>0.70925807287756604</c:v>
                </c:pt>
                <c:pt idx="201" formatCode="0.000000">
                  <c:v>0.70928531339047418</c:v>
                </c:pt>
                <c:pt idx="202" formatCode="0.000000">
                  <c:v>0.70930235606339209</c:v>
                </c:pt>
                <c:pt idx="203" formatCode="0.000000">
                  <c:v>0.70927763094225593</c:v>
                </c:pt>
                <c:pt idx="204" formatCode="0.000000">
                  <c:v>0.70919497185968605</c:v>
                </c:pt>
                <c:pt idx="205" formatCode="0.000000">
                  <c:v>0.709127497935645</c:v>
                </c:pt>
                <c:pt idx="206" formatCode="0.000000">
                  <c:v>0.70910458129860499</c:v>
                </c:pt>
                <c:pt idx="207" formatCode="0.000000">
                  <c:v>0.70906176971586787</c:v>
                </c:pt>
                <c:pt idx="208" formatCode="0.000000">
                  <c:v>0.70904752588079101</c:v>
                </c:pt>
                <c:pt idx="209" formatCode="0.000000">
                  <c:v>0.70907694907275487</c:v>
                </c:pt>
                <c:pt idx="210" formatCode="0.000000">
                  <c:v>0.70904909913249314</c:v>
                </c:pt>
                <c:pt idx="211" formatCode="0.000000">
                  <c:v>0.70904453904648512</c:v>
                </c:pt>
                <c:pt idx="212" formatCode="0.000000">
                  <c:v>0.70903279613652503</c:v>
                </c:pt>
                <c:pt idx="213" formatCode="0.000000">
                  <c:v>0.70901095188270191</c:v>
                </c:pt>
                <c:pt idx="214" formatCode="0.000000">
                  <c:v>0.70894716462357221</c:v>
                </c:pt>
                <c:pt idx="215" formatCode="0.000000">
                  <c:v>0.70900106121698103</c:v>
                </c:pt>
                <c:pt idx="216" formatCode="0.000000">
                  <c:v>0.70904954583746094</c:v>
                </c:pt>
                <c:pt idx="217" formatCode="0.000000">
                  <c:v>0.70900702984374997</c:v>
                </c:pt>
                <c:pt idx="218" formatCode="0.000000">
                  <c:v>0.70901144584473097</c:v>
                </c:pt>
                <c:pt idx="219" formatCode="0.000000">
                  <c:v>0.70904820588821005</c:v>
                </c:pt>
                <c:pt idx="220" formatCode="0.000000">
                  <c:v>0.70909026324673707</c:v>
                </c:pt>
                <c:pt idx="221" formatCode="0.000000">
                  <c:v>0.70908883369146214</c:v>
                </c:pt>
                <c:pt idx="222" formatCode="0.000000">
                  <c:v>0.70910775040355711</c:v>
                </c:pt>
                <c:pt idx="223" formatCode="0.000000">
                  <c:v>0.70908140642483719</c:v>
                </c:pt>
                <c:pt idx="224" formatCode="0.000000">
                  <c:v>0.70904678991191272</c:v>
                </c:pt>
                <c:pt idx="225" formatCode="0.000000">
                  <c:v>0.70910478980628688</c:v>
                </c:pt>
                <c:pt idx="226" formatCode="0.000000">
                  <c:v>0.7091131823492659</c:v>
                </c:pt>
                <c:pt idx="227" formatCode="0.000000">
                  <c:v>0.70909947898770009</c:v>
                </c:pt>
                <c:pt idx="228" formatCode="0.000000">
                  <c:v>0.70910971335145012</c:v>
                </c:pt>
                <c:pt idx="229" formatCode="0.000000">
                  <c:v>0.70911288986862686</c:v>
                </c:pt>
                <c:pt idx="230" formatCode="0.000000">
                  <c:v>0.70908124141354612</c:v>
                </c:pt>
                <c:pt idx="231" formatCode="0.000000">
                  <c:v>0.70907852350114708</c:v>
                </c:pt>
                <c:pt idx="232" formatCode="0.000000">
                  <c:v>0.709074405407224</c:v>
                </c:pt>
                <c:pt idx="233" formatCode="0.000000">
                  <c:v>0.70906432457382507</c:v>
                </c:pt>
                <c:pt idx="234" formatCode="0.000000">
                  <c:v>0.70906876557358511</c:v>
                </c:pt>
                <c:pt idx="235" formatCode="0.000000">
                  <c:v>0.70909071004872914</c:v>
                </c:pt>
                <c:pt idx="236" formatCode="0.000000">
                  <c:v>0.70905635167166892</c:v>
                </c:pt>
                <c:pt idx="237" formatCode="0.000000">
                  <c:v>0.70906262536291187</c:v>
                </c:pt>
                <c:pt idx="238" formatCode="0.000000">
                  <c:v>0.7090658775571701</c:v>
                </c:pt>
                <c:pt idx="239" formatCode="0.000000">
                  <c:v>0.70907317468504705</c:v>
                </c:pt>
                <c:pt idx="240" formatCode="0.000000">
                  <c:v>0.70903607940454305</c:v>
                </c:pt>
                <c:pt idx="241" formatCode="0.000000">
                  <c:v>0.70907952262700613</c:v>
                </c:pt>
                <c:pt idx="242" formatCode="0.000000">
                  <c:v>0.70908650467183798</c:v>
                </c:pt>
                <c:pt idx="243" formatCode="0.000000">
                  <c:v>0.70905119095180702</c:v>
                </c:pt>
                <c:pt idx="244" formatCode="0.000000">
                  <c:v>0.70908900450062495</c:v>
                </c:pt>
                <c:pt idx="245" formatCode="0.000000">
                  <c:v>0.70909352444908813</c:v>
                </c:pt>
                <c:pt idx="246" formatCode="0.000000">
                  <c:v>0.70907929581878115</c:v>
                </c:pt>
                <c:pt idx="247" formatCode="0.000000">
                  <c:v>0.70906768955535893</c:v>
                </c:pt>
                <c:pt idx="248" formatCode="0.000000">
                  <c:v>0.70905622262320811</c:v>
                </c:pt>
                <c:pt idx="249" formatCode="0.000000">
                  <c:v>0.70908937546797501</c:v>
                </c:pt>
                <c:pt idx="250" formatCode="0.000000">
                  <c:v>0.70909939167792602</c:v>
                </c:pt>
                <c:pt idx="251" formatCode="0.000000">
                  <c:v>0.70912945081661705</c:v>
                </c:pt>
                <c:pt idx="252" formatCode="0.000000">
                  <c:v>0.70913979957705497</c:v>
                </c:pt>
                <c:pt idx="253" formatCode="0.000000">
                  <c:v>0.7090935247163529</c:v>
                </c:pt>
                <c:pt idx="254" formatCode="0.000000">
                  <c:v>0.7091001020581631</c:v>
                </c:pt>
                <c:pt idx="255" formatCode="0.000000">
                  <c:v>0.70912603507913108</c:v>
                </c:pt>
                <c:pt idx="256" formatCode="0.000000">
                  <c:v>0.70918247962283498</c:v>
                </c:pt>
                <c:pt idx="257" formatCode="0.000000">
                  <c:v>0.70915387611024405</c:v>
                </c:pt>
                <c:pt idx="258" formatCode="0.000000">
                  <c:v>0.70914368713939313</c:v>
                </c:pt>
                <c:pt idx="259" formatCode="0.000000">
                  <c:v>0.70917212488988002</c:v>
                </c:pt>
                <c:pt idx="260" formatCode="0.000000">
                  <c:v>0.70914519288894295</c:v>
                </c:pt>
                <c:pt idx="261" formatCode="0.000000">
                  <c:v>0.70913998715213999</c:v>
                </c:pt>
                <c:pt idx="262" formatCode="0.000000">
                  <c:v>0.70910478351060302</c:v>
                </c:pt>
                <c:pt idx="263" formatCode="0.000000">
                  <c:v>0.70913163978301208</c:v>
                </c:pt>
                <c:pt idx="264" formatCode="0.000000">
                  <c:v>0.70914044630738715</c:v>
                </c:pt>
                <c:pt idx="265" formatCode="0.000000">
                  <c:v>0.70913818862886702</c:v>
                </c:pt>
                <c:pt idx="266" formatCode="0.000000">
                  <c:v>0.70916454879404389</c:v>
                </c:pt>
                <c:pt idx="267" formatCode="0.000000">
                  <c:v>0.70913506073824384</c:v>
                </c:pt>
                <c:pt idx="268" formatCode="0.000000">
                  <c:v>0.70915109681856714</c:v>
                </c:pt>
                <c:pt idx="269" formatCode="0.000000">
                  <c:v>0.70918665492475697</c:v>
                </c:pt>
                <c:pt idx="270" formatCode="0.000000">
                  <c:v>0.70914779530414995</c:v>
                </c:pt>
                <c:pt idx="271" formatCode="0.000000">
                  <c:v>0.70914080620126507</c:v>
                </c:pt>
                <c:pt idx="272" formatCode="0.000000">
                  <c:v>0.70909593691179706</c:v>
                </c:pt>
                <c:pt idx="273" formatCode="0.000000">
                  <c:v>0.70914450199370205</c:v>
                </c:pt>
                <c:pt idx="274" formatCode="0.000000">
                  <c:v>0.70916457377115694</c:v>
                </c:pt>
                <c:pt idx="275" formatCode="0.000000">
                  <c:v>0.70916208556061089</c:v>
                </c:pt>
                <c:pt idx="276" formatCode="0.000000">
                  <c:v>0.70913070671738099</c:v>
                </c:pt>
                <c:pt idx="277" formatCode="0.000000">
                  <c:v>0.70903954522150103</c:v>
                </c:pt>
                <c:pt idx="278" formatCode="0.000000">
                  <c:v>0.70904013076525196</c:v>
                </c:pt>
                <c:pt idx="279" formatCode="0.000000">
                  <c:v>0.70900632140392794</c:v>
                </c:pt>
                <c:pt idx="280" formatCode="0.000000">
                  <c:v>0.70894939065453522</c:v>
                </c:pt>
                <c:pt idx="281" formatCode="0.000000">
                  <c:v>0.70894017942990006</c:v>
                </c:pt>
                <c:pt idx="282" formatCode="0.000000">
                  <c:v>0.70898234823798989</c:v>
                </c:pt>
                <c:pt idx="283" formatCode="0.000000">
                  <c:v>0.70898728650127807</c:v>
                </c:pt>
                <c:pt idx="284" formatCode="0.000000">
                  <c:v>0.70900848045650811</c:v>
                </c:pt>
                <c:pt idx="285" formatCode="0.000000">
                  <c:v>0.7090491789494191</c:v>
                </c:pt>
                <c:pt idx="286" formatCode="0.000000">
                  <c:v>0.70900424900826298</c:v>
                </c:pt>
                <c:pt idx="287" formatCode="0.000000">
                  <c:v>0.70894750978977195</c:v>
                </c:pt>
                <c:pt idx="288" formatCode="0.000000">
                  <c:v>0.70897747920811616</c:v>
                </c:pt>
                <c:pt idx="289" formatCode="0.000000">
                  <c:v>0.70897176731354616</c:v>
                </c:pt>
                <c:pt idx="290" formatCode="0.000000">
                  <c:v>0.70895517749139514</c:v>
                </c:pt>
                <c:pt idx="291" formatCode="0.000000">
                  <c:v>0.70889626692284002</c:v>
                </c:pt>
                <c:pt idx="292" formatCode="0.000000">
                  <c:v>0.70888827132473309</c:v>
                </c:pt>
                <c:pt idx="293" formatCode="0.000000">
                  <c:v>0.70893278729020293</c:v>
                </c:pt>
                <c:pt idx="294" formatCode="0.000000">
                  <c:v>0.70888693480827103</c:v>
                </c:pt>
                <c:pt idx="295" formatCode="0.000000">
                  <c:v>0.70889170692949421</c:v>
                </c:pt>
                <c:pt idx="296" formatCode="0.000000">
                  <c:v>0.70889845990859024</c:v>
                </c:pt>
                <c:pt idx="297" formatCode="0.000000">
                  <c:v>0.70890844225672112</c:v>
                </c:pt>
                <c:pt idx="298" formatCode="0.000000">
                  <c:v>0.70897044099499007</c:v>
                </c:pt>
                <c:pt idx="299" formatCode="0.000000">
                  <c:v>0.70899052200400814</c:v>
                </c:pt>
                <c:pt idx="300" formatCode="0.000000">
                  <c:v>0.70900178282591797</c:v>
                </c:pt>
                <c:pt idx="301" formatCode="0.000000">
                  <c:v>0.7090478155195723</c:v>
                </c:pt>
                <c:pt idx="302" formatCode="0.000000">
                  <c:v>0.70907103478233402</c:v>
                </c:pt>
                <c:pt idx="303" formatCode="0.000000">
                  <c:v>0.70906237770355884</c:v>
                </c:pt>
                <c:pt idx="304" formatCode="0.000000">
                  <c:v>0.70908321081479808</c:v>
                </c:pt>
                <c:pt idx="305" formatCode="0.000000">
                  <c:v>0.70909816820681704</c:v>
                </c:pt>
                <c:pt idx="306" formatCode="0.000000">
                  <c:v>0.70903166751437008</c:v>
                </c:pt>
                <c:pt idx="307" formatCode="0.000000">
                  <c:v>0.70905019837538508</c:v>
                </c:pt>
                <c:pt idx="308" formatCode="0.000000">
                  <c:v>0.70905832556550707</c:v>
                </c:pt>
                <c:pt idx="309" formatCode="0.000000">
                  <c:v>0.70905048948847516</c:v>
                </c:pt>
                <c:pt idx="310" formatCode="0.000000">
                  <c:v>0.70896018357427504</c:v>
                </c:pt>
                <c:pt idx="311" formatCode="0.000000">
                  <c:v>0.70893838218176897</c:v>
                </c:pt>
                <c:pt idx="312" formatCode="0.000000">
                  <c:v>0.70901775142686196</c:v>
                </c:pt>
                <c:pt idx="313" formatCode="0.000000">
                  <c:v>0.70903206709288302</c:v>
                </c:pt>
                <c:pt idx="314" formatCode="0.000000">
                  <c:v>0.70902197438651016</c:v>
                </c:pt>
                <c:pt idx="315" formatCode="0.000000">
                  <c:v>0.709060291417417</c:v>
                </c:pt>
                <c:pt idx="316" formatCode="0.000000">
                  <c:v>0.70909007575140803</c:v>
                </c:pt>
                <c:pt idx="317" formatCode="0.000000">
                  <c:v>0.70910615661688114</c:v>
                </c:pt>
                <c:pt idx="318" formatCode="0.000000">
                  <c:v>0.70914816501357314</c:v>
                </c:pt>
                <c:pt idx="319" formatCode="0.000000">
                  <c:v>0.70918134676950095</c:v>
                </c:pt>
                <c:pt idx="320" formatCode="0.000000">
                  <c:v>0.70918188853795394</c:v>
                </c:pt>
                <c:pt idx="321" formatCode="0.000000">
                  <c:v>0.70917771009949315</c:v>
                </c:pt>
                <c:pt idx="322" formatCode="0.000000">
                  <c:v>0.70907038787549903</c:v>
                </c:pt>
                <c:pt idx="323" formatCode="0.000000">
                  <c:v>0.70901307307431705</c:v>
                </c:pt>
                <c:pt idx="324" formatCode="0.000000">
                  <c:v>0.70896050341573302</c:v>
                </c:pt>
                <c:pt idx="325" formatCode="0.000000">
                  <c:v>0.708930504954283</c:v>
                </c:pt>
                <c:pt idx="326" formatCode="0.000000">
                  <c:v>0.70895178182919205</c:v>
                </c:pt>
                <c:pt idx="327" formatCode="0.000000">
                  <c:v>0.70900940910794397</c:v>
                </c:pt>
                <c:pt idx="328" formatCode="0.000000">
                  <c:v>0.70902660515919713</c:v>
                </c:pt>
                <c:pt idx="329" formatCode="0.000000">
                  <c:v>0.70904158883560009</c:v>
                </c:pt>
                <c:pt idx="330" formatCode="0.000000">
                  <c:v>0.70902929443787621</c:v>
                </c:pt>
                <c:pt idx="331" formatCode="0.000000">
                  <c:v>0.70912762412392205</c:v>
                </c:pt>
                <c:pt idx="332" formatCode="0.000000">
                  <c:v>0.70911174627177709</c:v>
                </c:pt>
                <c:pt idx="333" formatCode="0.000000">
                  <c:v>0.70906311267490107</c:v>
                </c:pt>
                <c:pt idx="334" formatCode="0.000000">
                  <c:v>0.70905399311526096</c:v>
                </c:pt>
                <c:pt idx="335" formatCode="0.000000">
                  <c:v>0.70903179946531203</c:v>
                </c:pt>
                <c:pt idx="336" formatCode="0.000000">
                  <c:v>0.70895418322053005</c:v>
                </c:pt>
                <c:pt idx="337" formatCode="0.000000">
                  <c:v>0.7088954182111723</c:v>
                </c:pt>
                <c:pt idx="338" formatCode="0.000000">
                  <c:v>0.70888982873065298</c:v>
                </c:pt>
                <c:pt idx="339" formatCode="0.000000">
                  <c:v>0.70883842777107309</c:v>
                </c:pt>
                <c:pt idx="340" formatCode="0.000000">
                  <c:v>0.7088100591818931</c:v>
                </c:pt>
                <c:pt idx="341" formatCode="0.000000">
                  <c:v>0.70880499863241109</c:v>
                </c:pt>
                <c:pt idx="342" formatCode="0.000000">
                  <c:v>0.70879279675089013</c:v>
                </c:pt>
                <c:pt idx="343" formatCode="0.000000">
                  <c:v>0.70883225173783593</c:v>
                </c:pt>
                <c:pt idx="344" formatCode="0.000000">
                  <c:v>0.70886534415803104</c:v>
                </c:pt>
                <c:pt idx="345" formatCode="0.000000">
                  <c:v>0.70890373881967905</c:v>
                </c:pt>
                <c:pt idx="346" formatCode="0.000000">
                  <c:v>0.70885786336516909</c:v>
                </c:pt>
                <c:pt idx="347" formatCode="0.000000">
                  <c:v>0.70880547073429212</c:v>
                </c:pt>
                <c:pt idx="348" formatCode="0.000000">
                  <c:v>0.70881905646290511</c:v>
                </c:pt>
                <c:pt idx="349" formatCode="0.000000">
                  <c:v>0.70883862337595105</c:v>
                </c:pt>
                <c:pt idx="350" formatCode="0.000000">
                  <c:v>0.708872065487546</c:v>
                </c:pt>
                <c:pt idx="351" formatCode="0.000000">
                  <c:v>0.70890374972335191</c:v>
                </c:pt>
                <c:pt idx="352" formatCode="0.000000">
                  <c:v>0.70888484093317816</c:v>
                </c:pt>
                <c:pt idx="353" formatCode="0.000000">
                  <c:v>0.70887898512355607</c:v>
                </c:pt>
                <c:pt idx="354" formatCode="0.000000">
                  <c:v>0.70886728032310609</c:v>
                </c:pt>
                <c:pt idx="355" formatCode="0.000000">
                  <c:v>0.70886995852428814</c:v>
                </c:pt>
                <c:pt idx="356" formatCode="0.000000">
                  <c:v>0.70887904991023898</c:v>
                </c:pt>
                <c:pt idx="357" formatCode="0.000000">
                  <c:v>0.70891711704756999</c:v>
                </c:pt>
                <c:pt idx="358" formatCode="0.000000">
                  <c:v>0.70892970831374713</c:v>
                </c:pt>
                <c:pt idx="359" formatCode="0.000000">
                  <c:v>0.70893419860723794</c:v>
                </c:pt>
                <c:pt idx="360" formatCode="0.000000">
                  <c:v>0.70896535751952416</c:v>
                </c:pt>
                <c:pt idx="361" formatCode="0.000000">
                  <c:v>0.70891441172458014</c:v>
                </c:pt>
                <c:pt idx="362" formatCode="0.000000">
                  <c:v>0.70889114968613609</c:v>
                </c:pt>
                <c:pt idx="363" formatCode="0.000000">
                  <c:v>0.70891987426622105</c:v>
                </c:pt>
                <c:pt idx="364" formatCode="0.000000">
                  <c:v>0.70899364822054511</c:v>
                </c:pt>
                <c:pt idx="365" formatCode="0.000000">
                  <c:v>0.70899809162666705</c:v>
                </c:pt>
                <c:pt idx="366" formatCode="0.000000">
                  <c:v>0.70903398466352408</c:v>
                </c:pt>
                <c:pt idx="367" formatCode="0.000000">
                  <c:v>0.709068263930972</c:v>
                </c:pt>
                <c:pt idx="368" formatCode="0.000000">
                  <c:v>0.70909380868738314</c:v>
                </c:pt>
                <c:pt idx="369" formatCode="0.000000">
                  <c:v>0.70907164699743008</c:v>
                </c:pt>
                <c:pt idx="370" formatCode="0.000000">
                  <c:v>0.7090007387101821</c:v>
                </c:pt>
                <c:pt idx="371" formatCode="0.000000">
                  <c:v>0.70895565607777622</c:v>
                </c:pt>
                <c:pt idx="372" formatCode="0.000000">
                  <c:v>0.70893205199297593</c:v>
                </c:pt>
                <c:pt idx="373" formatCode="0.000000">
                  <c:v>0.70892502012270708</c:v>
                </c:pt>
                <c:pt idx="374" formatCode="0.000000">
                  <c:v>0.70898870883876997</c:v>
                </c:pt>
                <c:pt idx="375" formatCode="0.000000">
                  <c:v>0.70901891525604399</c:v>
                </c:pt>
                <c:pt idx="376" formatCode="0.000000">
                  <c:v>0.70900737051505502</c:v>
                </c:pt>
                <c:pt idx="377" formatCode="0.000000">
                  <c:v>0.7090142204575971</c:v>
                </c:pt>
                <c:pt idx="378" formatCode="0.000000">
                  <c:v>0.70898397406660896</c:v>
                </c:pt>
                <c:pt idx="379" formatCode="0.000000">
                  <c:v>0.70897260112376304</c:v>
                </c:pt>
                <c:pt idx="380" formatCode="0.000000">
                  <c:v>0.70894623323977823</c:v>
                </c:pt>
                <c:pt idx="381" formatCode="0.000000">
                  <c:v>0.70893405182487412</c:v>
                </c:pt>
                <c:pt idx="382" formatCode="0.000000">
                  <c:v>0.70889362929318422</c:v>
                </c:pt>
                <c:pt idx="383" formatCode="0.000000">
                  <c:v>0.70891577711413412</c:v>
                </c:pt>
                <c:pt idx="384" formatCode="0.000000">
                  <c:v>0.70886427114553807</c:v>
                </c:pt>
                <c:pt idx="385" formatCode="0.000000">
                  <c:v>0.70883865638891419</c:v>
                </c:pt>
                <c:pt idx="386" formatCode="0.000000">
                  <c:v>0.70885971405646009</c:v>
                </c:pt>
                <c:pt idx="387" formatCode="0.000000">
                  <c:v>0.70880797749386415</c:v>
                </c:pt>
                <c:pt idx="388" formatCode="0.000000">
                  <c:v>0.70882804328564408</c:v>
                </c:pt>
                <c:pt idx="389" formatCode="0.000000">
                  <c:v>0.70881732695185196</c:v>
                </c:pt>
                <c:pt idx="390" formatCode="0.000000">
                  <c:v>0.70880885193853016</c:v>
                </c:pt>
                <c:pt idx="391" formatCode="0.000000">
                  <c:v>0.70884535719615815</c:v>
                </c:pt>
                <c:pt idx="392" formatCode="0.000000">
                  <c:v>0.70885738281950905</c:v>
                </c:pt>
                <c:pt idx="393" formatCode="0.000000">
                  <c:v>0.70877337913173899</c:v>
                </c:pt>
                <c:pt idx="394" formatCode="0.000000">
                  <c:v>0.70877315992061796</c:v>
                </c:pt>
                <c:pt idx="395" formatCode="0.000000">
                  <c:v>0.70876734945187903</c:v>
                </c:pt>
                <c:pt idx="396" formatCode="0.000000">
                  <c:v>0.70878947396955116</c:v>
                </c:pt>
                <c:pt idx="397" formatCode="0.000000">
                  <c:v>0.70871538708969495</c:v>
                </c:pt>
                <c:pt idx="398" formatCode="0.000000">
                  <c:v>0.70868853328822612</c:v>
                </c:pt>
                <c:pt idx="399" formatCode="0.000000">
                  <c:v>0.70872041887530413</c:v>
                </c:pt>
                <c:pt idx="400" formatCode="0.000000">
                  <c:v>0.7087336731982351</c:v>
                </c:pt>
                <c:pt idx="401" formatCode="0.000000">
                  <c:v>0.70867860534638916</c:v>
                </c:pt>
                <c:pt idx="402" formatCode="0.000000">
                  <c:v>0.70860574528180109</c:v>
                </c:pt>
                <c:pt idx="403" formatCode="0.000000">
                  <c:v>0.7086352732774982</c:v>
                </c:pt>
                <c:pt idx="404" formatCode="0.000000">
                  <c:v>0.70863727506413809</c:v>
                </c:pt>
                <c:pt idx="405" formatCode="0.000000">
                  <c:v>0.70867177971958306</c:v>
                </c:pt>
                <c:pt idx="406" formatCode="0.000000">
                  <c:v>0.70867183592053118</c:v>
                </c:pt>
                <c:pt idx="407" formatCode="0.000000">
                  <c:v>0.70866388987836693</c:v>
                </c:pt>
                <c:pt idx="408" formatCode="0.000000">
                  <c:v>0.70864616017911009</c:v>
                </c:pt>
                <c:pt idx="409" formatCode="0.000000">
                  <c:v>0.70851990508891394</c:v>
                </c:pt>
                <c:pt idx="410" formatCode="0.000000">
                  <c:v>0.70841949023732298</c:v>
                </c:pt>
                <c:pt idx="411" formatCode="0.000000">
                  <c:v>0.70825187382421495</c:v>
                </c:pt>
                <c:pt idx="412" formatCode="0.000000">
                  <c:v>0.70820431317191801</c:v>
                </c:pt>
                <c:pt idx="413" formatCode="0.000000">
                  <c:v>0.70822332730007309</c:v>
                </c:pt>
                <c:pt idx="414" formatCode="0.000000">
                  <c:v>0.70836685796008703</c:v>
                </c:pt>
                <c:pt idx="415" formatCode="0.000000">
                  <c:v>0.70837548199316103</c:v>
                </c:pt>
                <c:pt idx="416" formatCode="0.000000">
                  <c:v>0.70836576108228688</c:v>
                </c:pt>
                <c:pt idx="417" formatCode="0.000000">
                  <c:v>0.70834720457621903</c:v>
                </c:pt>
                <c:pt idx="418" formatCode="0.000000">
                  <c:v>0.70839138507487809</c:v>
                </c:pt>
                <c:pt idx="419" formatCode="0.000000">
                  <c:v>0.70835048479668694</c:v>
                </c:pt>
                <c:pt idx="420" formatCode="0.000000">
                  <c:v>0.70833866534764489</c:v>
                </c:pt>
                <c:pt idx="421" formatCode="0.000000">
                  <c:v>0.70829793453762802</c:v>
                </c:pt>
                <c:pt idx="422" formatCode="0.000000">
                  <c:v>0.70832423028847424</c:v>
                </c:pt>
                <c:pt idx="423" formatCode="0.000000">
                  <c:v>0.7083383521949711</c:v>
                </c:pt>
                <c:pt idx="424" formatCode="0.000000">
                  <c:v>0.70827461312478024</c:v>
                </c:pt>
                <c:pt idx="425" formatCode="0.000000">
                  <c:v>0.7080669887143739</c:v>
                </c:pt>
                <c:pt idx="426" formatCode="0.000000">
                  <c:v>0.70791022722842811</c:v>
                </c:pt>
                <c:pt idx="427" formatCode="0.000000">
                  <c:v>0.70773853702295297</c:v>
                </c:pt>
                <c:pt idx="428" formatCode="0.000000">
                  <c:v>0.70750953316671417</c:v>
                </c:pt>
                <c:pt idx="429" formatCode="0.000000">
                  <c:v>0.70729594866949719</c:v>
                </c:pt>
                <c:pt idx="430" formatCode="0.000000">
                  <c:v>0.70718358934478698</c:v>
                </c:pt>
                <c:pt idx="431" formatCode="0.000000">
                  <c:v>0.70706045951314911</c:v>
                </c:pt>
                <c:pt idx="432" formatCode="0.000000">
                  <c:v>0.70691192125554203</c:v>
                </c:pt>
                <c:pt idx="433" formatCode="0.000000">
                  <c:v>0.70683005404726396</c:v>
                </c:pt>
                <c:pt idx="434" formatCode="0.000000">
                  <c:v>0.70663595314303218</c:v>
                </c:pt>
                <c:pt idx="435" formatCode="0.000000">
                  <c:v>0.70635617462612699</c:v>
                </c:pt>
                <c:pt idx="436" formatCode="0.000000">
                  <c:v>0.70621520128460302</c:v>
                </c:pt>
                <c:pt idx="437" formatCode="0.000000">
                  <c:v>0.70599617673746684</c:v>
                </c:pt>
                <c:pt idx="438" formatCode="0.000000">
                  <c:v>0.70576514590749684</c:v>
                </c:pt>
                <c:pt idx="439" formatCode="0.000000">
                  <c:v>0.70560357008536301</c:v>
                </c:pt>
                <c:pt idx="440" formatCode="0.000000">
                  <c:v>0.70535125008800614</c:v>
                </c:pt>
                <c:pt idx="441" formatCode="0.000000">
                  <c:v>0.70518478409998497</c:v>
                </c:pt>
                <c:pt idx="442" formatCode="0.000000">
                  <c:v>0.70500943940403016</c:v>
                </c:pt>
                <c:pt idx="443" formatCode="0.000000">
                  <c:v>0.7049136836364831</c:v>
                </c:pt>
                <c:pt idx="444" formatCode="0.000000">
                  <c:v>0.7047866084533011</c:v>
                </c:pt>
                <c:pt idx="445" formatCode="0.000000">
                  <c:v>0.70472539238041521</c:v>
                </c:pt>
                <c:pt idx="446" formatCode="0.000000">
                  <c:v>0.70467625503978015</c:v>
                </c:pt>
                <c:pt idx="447" formatCode="0.000000">
                  <c:v>0.70462480340034728</c:v>
                </c:pt>
                <c:pt idx="448" formatCode="0.000000">
                  <c:v>0.70449086473094291</c:v>
                </c:pt>
                <c:pt idx="449" formatCode="0.000000">
                  <c:v>0.7044127435450549</c:v>
                </c:pt>
                <c:pt idx="450" formatCode="0.000000">
                  <c:v>0.70442461919920307</c:v>
                </c:pt>
                <c:pt idx="451" formatCode="0.000000">
                  <c:v>0.70426085749950906</c:v>
                </c:pt>
                <c:pt idx="452" formatCode="0.000000">
                  <c:v>0.70417699390328703</c:v>
                </c:pt>
                <c:pt idx="453" formatCode="0.000000">
                  <c:v>0.70422936196104591</c:v>
                </c:pt>
                <c:pt idx="454" formatCode="0.000000">
                  <c:v>0.70414302632886028</c:v>
                </c:pt>
                <c:pt idx="455" formatCode="0.000000">
                  <c:v>0.70404337111398207</c:v>
                </c:pt>
                <c:pt idx="456" formatCode="0.000000">
                  <c:v>0.7040040172937162</c:v>
                </c:pt>
                <c:pt idx="457" formatCode="0.000000">
                  <c:v>0.70398560732153614</c:v>
                </c:pt>
                <c:pt idx="458" formatCode="0.000000">
                  <c:v>0.70380082727087523</c:v>
                </c:pt>
                <c:pt idx="459" formatCode="0.000000">
                  <c:v>0.70374370292956812</c:v>
                </c:pt>
                <c:pt idx="460" formatCode="0.000000">
                  <c:v>0.70378977291916112</c:v>
                </c:pt>
                <c:pt idx="461" formatCode="0.000000">
                  <c:v>0.70387873348500618</c:v>
                </c:pt>
                <c:pt idx="462" formatCode="0.000000">
                  <c:v>0.70388023381519116</c:v>
                </c:pt>
                <c:pt idx="463" formatCode="0.000000">
                  <c:v>0.70387585474369518</c:v>
                </c:pt>
                <c:pt idx="464" formatCode="0.000000">
                  <c:v>0.70381592585892994</c:v>
                </c:pt>
                <c:pt idx="465" formatCode="0.000000">
                  <c:v>0.70380698233159011</c:v>
                </c:pt>
                <c:pt idx="466" formatCode="0.000000">
                  <c:v>0.70380206718248395</c:v>
                </c:pt>
                <c:pt idx="467" formatCode="0.000000">
                  <c:v>0.70383275691676284</c:v>
                </c:pt>
                <c:pt idx="468" formatCode="0.000000">
                  <c:v>0.70381345423447916</c:v>
                </c:pt>
                <c:pt idx="469" formatCode="0.000000">
                  <c:v>0.70389267358475316</c:v>
                </c:pt>
                <c:pt idx="470" formatCode="0.000000">
                  <c:v>0.70384061608445325</c:v>
                </c:pt>
                <c:pt idx="471" formatCode="0.000000">
                  <c:v>0.70381374309012201</c:v>
                </c:pt>
                <c:pt idx="472" formatCode="0.000000">
                  <c:v>0.70394146562961513</c:v>
                </c:pt>
                <c:pt idx="473" formatCode="0.000000">
                  <c:v>0.70402548304591905</c:v>
                </c:pt>
                <c:pt idx="474" formatCode="0.000000">
                  <c:v>0.70394802996476302</c:v>
                </c:pt>
                <c:pt idx="475" formatCode="0.000000">
                  <c:v>0.70392753641383221</c:v>
                </c:pt>
                <c:pt idx="476" formatCode="0.000000">
                  <c:v>0.70395839690400908</c:v>
                </c:pt>
                <c:pt idx="477" formatCode="0.000000">
                  <c:v>0.70394046677194899</c:v>
                </c:pt>
                <c:pt idx="478" formatCode="0.000000">
                  <c:v>0.70393018642737004</c:v>
                </c:pt>
                <c:pt idx="479" formatCode="0.000000">
                  <c:v>0.7041178162831252</c:v>
                </c:pt>
                <c:pt idx="480" formatCode="0.000000">
                  <c:v>0.70416479566407109</c:v>
                </c:pt>
                <c:pt idx="481" formatCode="0.000000">
                  <c:v>0.70411572050375604</c:v>
                </c:pt>
                <c:pt idx="482" formatCode="0.000000">
                  <c:v>0.70405539034596198</c:v>
                </c:pt>
                <c:pt idx="483" formatCode="0.000000">
                  <c:v>0.70401557477719501</c:v>
                </c:pt>
                <c:pt idx="484" formatCode="0.000000">
                  <c:v>0.70403839998857609</c:v>
                </c:pt>
                <c:pt idx="485" formatCode="0.000000">
                  <c:v>0.70402448343063995</c:v>
                </c:pt>
                <c:pt idx="486" formatCode="0.000000">
                  <c:v>0.70404073873892603</c:v>
                </c:pt>
                <c:pt idx="487" formatCode="0.000000">
                  <c:v>0.70406033619542807</c:v>
                </c:pt>
                <c:pt idx="488" formatCode="0.000000">
                  <c:v>0.70403045080229099</c:v>
                </c:pt>
                <c:pt idx="489" formatCode="0.000000">
                  <c:v>0.70395897275607811</c:v>
                </c:pt>
                <c:pt idx="490" formatCode="0.000000">
                  <c:v>0.70395901470295197</c:v>
                </c:pt>
                <c:pt idx="491" formatCode="0.000000">
                  <c:v>0.70408380342317023</c:v>
                </c:pt>
                <c:pt idx="492" formatCode="0.000000">
                  <c:v>0.70404773170560397</c:v>
                </c:pt>
                <c:pt idx="493" formatCode="0.000000">
                  <c:v>0.70394091571712702</c:v>
                </c:pt>
                <c:pt idx="494" formatCode="0.000000">
                  <c:v>0.70387252033750602</c:v>
                </c:pt>
                <c:pt idx="495" formatCode="0.000000">
                  <c:v>0.70370609384701099</c:v>
                </c:pt>
                <c:pt idx="496" formatCode="0.000000">
                  <c:v>0.70370940411380023</c:v>
                </c:pt>
                <c:pt idx="497" formatCode="0.000000">
                  <c:v>0.70378205541219807</c:v>
                </c:pt>
                <c:pt idx="498" formatCode="0.000000">
                  <c:v>0.70386537780249903</c:v>
                </c:pt>
                <c:pt idx="499" formatCode="0.000000">
                  <c:v>0.70385666188425489</c:v>
                </c:pt>
                <c:pt idx="500" formatCode="0.000000">
                  <c:v>0.70380528738243509</c:v>
                </c:pt>
                <c:pt idx="501" formatCode="0.000000">
                  <c:v>0.7038942342879021</c:v>
                </c:pt>
                <c:pt idx="502" formatCode="0.000000">
                  <c:v>0.70389857752048424</c:v>
                </c:pt>
                <c:pt idx="503" formatCode="0.000000">
                  <c:v>0.70393006340309516</c:v>
                </c:pt>
                <c:pt idx="504" formatCode="0.000000">
                  <c:v>0.70389772507661597</c:v>
                </c:pt>
                <c:pt idx="505" formatCode="0.000000">
                  <c:v>0.70380375218567715</c:v>
                </c:pt>
                <c:pt idx="506" formatCode="0.000000">
                  <c:v>0.70380880287328318</c:v>
                </c:pt>
                <c:pt idx="507" formatCode="0.000000">
                  <c:v>0.70378480119490805</c:v>
                </c:pt>
                <c:pt idx="508" formatCode="0.000000">
                  <c:v>0.70367095019481318</c:v>
                </c:pt>
                <c:pt idx="509" formatCode="0.000000">
                  <c:v>0.70369286960505195</c:v>
                </c:pt>
                <c:pt idx="510" formatCode="0.000000">
                  <c:v>0.70369790346483618</c:v>
                </c:pt>
                <c:pt idx="511" formatCode="0.000000">
                  <c:v>0.70358627189964085</c:v>
                </c:pt>
                <c:pt idx="512" formatCode="0.000000">
                  <c:v>0.70361507492912212</c:v>
                </c:pt>
                <c:pt idx="513" formatCode="0.000000">
                  <c:v>0.70362203075202601</c:v>
                </c:pt>
                <c:pt idx="514" formatCode="0.000000">
                  <c:v>0.703622340227821</c:v>
                </c:pt>
                <c:pt idx="515" formatCode="0.000000">
                  <c:v>0.70356362480802093</c:v>
                </c:pt>
                <c:pt idx="516" formatCode="0.000000">
                  <c:v>0.70362910698711612</c:v>
                </c:pt>
                <c:pt idx="517" formatCode="0.000000">
                  <c:v>0.70357651994952997</c:v>
                </c:pt>
                <c:pt idx="518" formatCode="0.000000">
                  <c:v>0.703484573090146</c:v>
                </c:pt>
                <c:pt idx="519" formatCode="0.000000">
                  <c:v>0.70346660093731173</c:v>
                </c:pt>
                <c:pt idx="520" formatCode="0.000000">
                  <c:v>0.70343222117419701</c:v>
                </c:pt>
                <c:pt idx="521" formatCode="0.000000">
                  <c:v>0.70343310263343795</c:v>
                </c:pt>
                <c:pt idx="522" formatCode="0.000000">
                  <c:v>0.70336391213397809</c:v>
                </c:pt>
                <c:pt idx="523" formatCode="0.000000">
                  <c:v>0.70335678669774693</c:v>
                </c:pt>
                <c:pt idx="524" formatCode="0.000000">
                  <c:v>0.70328888928696287</c:v>
                </c:pt>
                <c:pt idx="525" formatCode="0.000000">
                  <c:v>0.70330905916043007</c:v>
                </c:pt>
                <c:pt idx="526" formatCode="0.000000">
                  <c:v>0.70338953984680097</c:v>
                </c:pt>
                <c:pt idx="527" formatCode="0.000000">
                  <c:v>0.703419677237625</c:v>
                </c:pt>
                <c:pt idx="528" formatCode="0.000000">
                  <c:v>0.70345690649276293</c:v>
                </c:pt>
                <c:pt idx="529" formatCode="0.000000">
                  <c:v>0.70352020946442495</c:v>
                </c:pt>
                <c:pt idx="530" formatCode="0.000000">
                  <c:v>0.70348367752079111</c:v>
                </c:pt>
                <c:pt idx="531" formatCode="0.000000">
                  <c:v>0.70354327532806704</c:v>
                </c:pt>
                <c:pt idx="532" formatCode="0.000000">
                  <c:v>0.70361681533178411</c:v>
                </c:pt>
                <c:pt idx="533" formatCode="0.000000">
                  <c:v>0.70359355712415195</c:v>
                </c:pt>
                <c:pt idx="534" formatCode="0.000000">
                  <c:v>0.70357681888755497</c:v>
                </c:pt>
                <c:pt idx="535" formatCode="0.000000">
                  <c:v>0.70364705208145106</c:v>
                </c:pt>
                <c:pt idx="536" formatCode="0.000000">
                  <c:v>0.70375957013012413</c:v>
                </c:pt>
                <c:pt idx="537" formatCode="0.000000">
                  <c:v>0.70385044398043695</c:v>
                </c:pt>
                <c:pt idx="538" formatCode="0.000000">
                  <c:v>0.70389716969088911</c:v>
                </c:pt>
                <c:pt idx="539" formatCode="0.000000">
                  <c:v>0.70389679580471698</c:v>
                </c:pt>
                <c:pt idx="540" formatCode="0.000000">
                  <c:v>0.70390203389613903</c:v>
                </c:pt>
                <c:pt idx="541" formatCode="0.000000">
                  <c:v>0.70390859874415401</c:v>
                </c:pt>
                <c:pt idx="542" formatCode="0.000000">
                  <c:v>0.70387514374267401</c:v>
                </c:pt>
                <c:pt idx="543" formatCode="0.000000">
                  <c:v>0.70384415165633007</c:v>
                </c:pt>
                <c:pt idx="544" formatCode="0.000000">
                  <c:v>0.70376948451693699</c:v>
                </c:pt>
                <c:pt idx="545" formatCode="0.000000">
                  <c:v>0.70383802403529205</c:v>
                </c:pt>
                <c:pt idx="546" formatCode="0.000000">
                  <c:v>0.70388475817402407</c:v>
                </c:pt>
                <c:pt idx="547" formatCode="0.000000">
                  <c:v>0.70384554606174909</c:v>
                </c:pt>
                <c:pt idx="548" formatCode="0.000000">
                  <c:v>0.70375651073736389</c:v>
                </c:pt>
                <c:pt idx="549" formatCode="0.000000">
                  <c:v>0.70369366760462715</c:v>
                </c:pt>
                <c:pt idx="550" formatCode="0.000000">
                  <c:v>0.70363841440377117</c:v>
                </c:pt>
                <c:pt idx="551" formatCode="0.000000">
                  <c:v>0.70363069165296099</c:v>
                </c:pt>
                <c:pt idx="552" formatCode="0.000000">
                  <c:v>0.70364651306328718</c:v>
                </c:pt>
                <c:pt idx="553" formatCode="0.000000">
                  <c:v>0.70370711316692902</c:v>
                </c:pt>
                <c:pt idx="554" formatCode="0.000000">
                  <c:v>0.70365691032832511</c:v>
                </c:pt>
                <c:pt idx="555" formatCode="0.000000">
                  <c:v>0.70370692088016296</c:v>
                </c:pt>
                <c:pt idx="556" formatCode="0.000000">
                  <c:v>0.70367792378711702</c:v>
                </c:pt>
                <c:pt idx="557" formatCode="0.000000">
                  <c:v>0.70363372163310112</c:v>
                </c:pt>
                <c:pt idx="558" formatCode="0.000000">
                  <c:v>0.70363390705942208</c:v>
                </c:pt>
                <c:pt idx="559" formatCode="0.000000">
                  <c:v>0.70361340098740699</c:v>
                </c:pt>
                <c:pt idx="560" formatCode="0.000000">
                  <c:v>0.70359509303929213</c:v>
                </c:pt>
                <c:pt idx="561" formatCode="0.000000">
                  <c:v>0.70357892055217408</c:v>
                </c:pt>
                <c:pt idx="562" formatCode="0.000000">
                  <c:v>0.70353427365476195</c:v>
                </c:pt>
                <c:pt idx="563" formatCode="0.000000">
                  <c:v>0.70355895581682493</c:v>
                </c:pt>
                <c:pt idx="564" formatCode="0.000000">
                  <c:v>0.70360178341148916</c:v>
                </c:pt>
                <c:pt idx="565" formatCode="0.000000">
                  <c:v>0.70364406102393195</c:v>
                </c:pt>
                <c:pt idx="566" formatCode="0.000000">
                  <c:v>0.70365604551055205</c:v>
                </c:pt>
                <c:pt idx="567" formatCode="0.000000">
                  <c:v>0.70356826096659697</c:v>
                </c:pt>
                <c:pt idx="568" formatCode="0.000000">
                  <c:v>0.70354338130571292</c:v>
                </c:pt>
                <c:pt idx="569" formatCode="0.000000">
                  <c:v>0.70351558953986593</c:v>
                </c:pt>
                <c:pt idx="570" formatCode="0.000000">
                  <c:v>0.703490294797536</c:v>
                </c:pt>
                <c:pt idx="571" formatCode="0.000000">
                  <c:v>0.70351269731954302</c:v>
                </c:pt>
                <c:pt idx="572" formatCode="0.000000">
                  <c:v>0.70351770266239599</c:v>
                </c:pt>
                <c:pt idx="573" formatCode="0.000000">
                  <c:v>0.70345051628574595</c:v>
                </c:pt>
                <c:pt idx="574" formatCode="0.000000">
                  <c:v>0.70343122263396207</c:v>
                </c:pt>
                <c:pt idx="575" formatCode="0.000000">
                  <c:v>0.70345648647792991</c:v>
                </c:pt>
                <c:pt idx="576" formatCode="0.000000">
                  <c:v>0.70347512353923802</c:v>
                </c:pt>
                <c:pt idx="577" formatCode="0.000000">
                  <c:v>0.70347673179815096</c:v>
                </c:pt>
                <c:pt idx="578" formatCode="0.000000">
                  <c:v>0.70350765096563794</c:v>
                </c:pt>
                <c:pt idx="579" formatCode="0.000000">
                  <c:v>0.70353823883837607</c:v>
                </c:pt>
                <c:pt idx="580" formatCode="0.000000">
                  <c:v>0.70354339134133492</c:v>
                </c:pt>
                <c:pt idx="581" formatCode="0.000000">
                  <c:v>0.70350238623448702</c:v>
                </c:pt>
                <c:pt idx="582" formatCode="0.000000">
                  <c:v>0.70341347102485496</c:v>
                </c:pt>
                <c:pt idx="583" formatCode="0.000000">
                  <c:v>0.70342527007252309</c:v>
                </c:pt>
                <c:pt idx="584" formatCode="0.000000">
                  <c:v>0.70345898358048609</c:v>
                </c:pt>
                <c:pt idx="585" formatCode="0.000000">
                  <c:v>0.70343396028052096</c:v>
                </c:pt>
                <c:pt idx="586" formatCode="0.000000">
                  <c:v>0.70342040676662698</c:v>
                </c:pt>
                <c:pt idx="587" formatCode="0.000000">
                  <c:v>0.70342724778794485</c:v>
                </c:pt>
                <c:pt idx="588" formatCode="0.000000">
                  <c:v>0.70347289423449311</c:v>
                </c:pt>
                <c:pt idx="589" formatCode="0.000000">
                  <c:v>0.70353384099316096</c:v>
                </c:pt>
                <c:pt idx="590" formatCode="0.000000">
                  <c:v>0.70353711751940295</c:v>
                </c:pt>
                <c:pt idx="591" formatCode="0.000000">
                  <c:v>0.70359645183581299</c:v>
                </c:pt>
                <c:pt idx="592" formatCode="0.000000">
                  <c:v>0.7036128173993752</c:v>
                </c:pt>
                <c:pt idx="593" formatCode="0.000000">
                  <c:v>0.70361448414473604</c:v>
                </c:pt>
                <c:pt idx="594" formatCode="0.000000">
                  <c:v>0.70363747273279009</c:v>
                </c:pt>
                <c:pt idx="595" formatCode="0.000000">
                  <c:v>0.70363189172993701</c:v>
                </c:pt>
                <c:pt idx="596" formatCode="0.000000">
                  <c:v>0.70362253557196897</c:v>
                </c:pt>
                <c:pt idx="597" formatCode="0.000000">
                  <c:v>0.70353446586575086</c:v>
                </c:pt>
                <c:pt idx="598" formatCode="0.000000">
                  <c:v>0.70360607051205404</c:v>
                </c:pt>
                <c:pt idx="599" formatCode="0.000000">
                  <c:v>0.70355845768966008</c:v>
                </c:pt>
                <c:pt idx="600" formatCode="0.000000">
                  <c:v>0.70356802317896594</c:v>
                </c:pt>
                <c:pt idx="601" formatCode="0.000000">
                  <c:v>0.70358576497213288</c:v>
                </c:pt>
                <c:pt idx="602" formatCode="0.000000">
                  <c:v>0.7036484185453612</c:v>
                </c:pt>
                <c:pt idx="603" formatCode="0.000000">
                  <c:v>0.70369107368847428</c:v>
                </c:pt>
                <c:pt idx="604" formatCode="0.000000">
                  <c:v>0.70371363458375913</c:v>
                </c:pt>
                <c:pt idx="605" formatCode="0.000000">
                  <c:v>0.70372601436954618</c:v>
                </c:pt>
                <c:pt idx="606" formatCode="0.000000">
                  <c:v>0.70376758968522191</c:v>
                </c:pt>
                <c:pt idx="607" formatCode="0.000000">
                  <c:v>0.70377263462249506</c:v>
                </c:pt>
                <c:pt idx="608" formatCode="0.000000">
                  <c:v>0.70371433946272599</c:v>
                </c:pt>
                <c:pt idx="609" formatCode="0.000000">
                  <c:v>0.70360319116966996</c:v>
                </c:pt>
                <c:pt idx="610" formatCode="0.000000">
                  <c:v>0.70357985515137811</c:v>
                </c:pt>
                <c:pt idx="611" formatCode="0.000000">
                  <c:v>0.70363380269731812</c:v>
                </c:pt>
                <c:pt idx="612" formatCode="0.000000">
                  <c:v>0.70361930797851013</c:v>
                </c:pt>
                <c:pt idx="613" formatCode="0.000000">
                  <c:v>0.7036209387613761</c:v>
                </c:pt>
                <c:pt idx="614" formatCode="0.000000">
                  <c:v>0.70358660285755592</c:v>
                </c:pt>
                <c:pt idx="615" formatCode="0.000000">
                  <c:v>0.70358675190507491</c:v>
                </c:pt>
                <c:pt idx="616" formatCode="0.000000">
                  <c:v>0.7035362210475129</c:v>
                </c:pt>
                <c:pt idx="617" formatCode="0.000000">
                  <c:v>0.70354130867212195</c:v>
                </c:pt>
                <c:pt idx="618" formatCode="0.000000">
                  <c:v>0.70360993209049927</c:v>
                </c:pt>
                <c:pt idx="619" formatCode="0.000000">
                  <c:v>0.70357417260010213</c:v>
                </c:pt>
                <c:pt idx="620" formatCode="0.000000">
                  <c:v>0.70359950006404703</c:v>
                </c:pt>
                <c:pt idx="621" formatCode="0.000000">
                  <c:v>0.7035687442643549</c:v>
                </c:pt>
                <c:pt idx="622" formatCode="0.000000">
                  <c:v>0.70357361023079712</c:v>
                </c:pt>
                <c:pt idx="623" formatCode="0.000000">
                  <c:v>0.70360700820637012</c:v>
                </c:pt>
                <c:pt idx="624" formatCode="0.000000">
                  <c:v>0.7036494324392043</c:v>
                </c:pt>
                <c:pt idx="625" formatCode="0.000000">
                  <c:v>0.70363416257457223</c:v>
                </c:pt>
                <c:pt idx="626" formatCode="0.000000">
                  <c:v>0.70366270192942193</c:v>
                </c:pt>
                <c:pt idx="627" formatCode="0.000000">
                  <c:v>0.70369465656692021</c:v>
                </c:pt>
                <c:pt idx="628" formatCode="0.000000">
                  <c:v>0.7037102769791902</c:v>
                </c:pt>
                <c:pt idx="629" formatCode="0.000000">
                  <c:v>0.70372346220148119</c:v>
                </c:pt>
                <c:pt idx="630" formatCode="0.000000">
                  <c:v>0.70388936944254599</c:v>
                </c:pt>
                <c:pt idx="631" formatCode="0.000000">
                  <c:v>0.70383168074668201</c:v>
                </c:pt>
                <c:pt idx="632" formatCode="0.000000">
                  <c:v>0.70383075833875508</c:v>
                </c:pt>
                <c:pt idx="633" formatCode="0.000000">
                  <c:v>0.70382882394813306</c:v>
                </c:pt>
                <c:pt idx="634" formatCode="0.000000">
                  <c:v>0.70382246859560105</c:v>
                </c:pt>
                <c:pt idx="635" formatCode="0.000000">
                  <c:v>0.70379708708248112</c:v>
                </c:pt>
                <c:pt idx="636" formatCode="0.000000">
                  <c:v>0.70376250997242773</c:v>
                </c:pt>
                <c:pt idx="637" formatCode="0.000000">
                  <c:v>0.70368860497133801</c:v>
                </c:pt>
                <c:pt idx="638" formatCode="0.000000">
                  <c:v>0.70366693967694394</c:v>
                </c:pt>
                <c:pt idx="639" formatCode="0.000000">
                  <c:v>0.70367722154255508</c:v>
                </c:pt>
                <c:pt idx="640" formatCode="0.000000">
                  <c:v>0.70369649135636303</c:v>
                </c:pt>
                <c:pt idx="641" formatCode="0.000000">
                  <c:v>0.70375419892031699</c:v>
                </c:pt>
                <c:pt idx="642" formatCode="0.000000">
                  <c:v>0.70377914342432513</c:v>
                </c:pt>
                <c:pt idx="643" formatCode="0.000000">
                  <c:v>0.70377452755447822</c:v>
                </c:pt>
                <c:pt idx="644" formatCode="0.000000">
                  <c:v>0.70372001049035515</c:v>
                </c:pt>
                <c:pt idx="645" formatCode="0.000000">
                  <c:v>0.70365604601087106</c:v>
                </c:pt>
                <c:pt idx="646" formatCode="0.000000">
                  <c:v>0.70362633879605396</c:v>
                </c:pt>
                <c:pt idx="647" formatCode="0.000000">
                  <c:v>0.70357456548412001</c:v>
                </c:pt>
                <c:pt idx="648" formatCode="0.000000">
                  <c:v>0.70347447203510016</c:v>
                </c:pt>
                <c:pt idx="649" formatCode="0.000000">
                  <c:v>0.70347716991585385</c:v>
                </c:pt>
                <c:pt idx="650" formatCode="0.000000">
                  <c:v>0.70348547097426184</c:v>
                </c:pt>
                <c:pt idx="651" formatCode="0.000000">
                  <c:v>0.70339281706919121</c:v>
                </c:pt>
                <c:pt idx="652" formatCode="0.000000">
                  <c:v>0.70346223128823193</c:v>
                </c:pt>
                <c:pt idx="653" formatCode="0.000000">
                  <c:v>0.70351169452710005</c:v>
                </c:pt>
                <c:pt idx="654" formatCode="0.000000">
                  <c:v>0.703467963323539</c:v>
                </c:pt>
                <c:pt idx="655" formatCode="0.000000">
                  <c:v>0.703483152853701</c:v>
                </c:pt>
                <c:pt idx="656" formatCode="0.000000">
                  <c:v>0.703555070851547</c:v>
                </c:pt>
                <c:pt idx="657" formatCode="0.000000">
                  <c:v>0.70358867239265399</c:v>
                </c:pt>
                <c:pt idx="658" formatCode="0.000000">
                  <c:v>0.70369100474914814</c:v>
                </c:pt>
                <c:pt idx="659" formatCode="0.000000">
                  <c:v>0.70370206812272984</c:v>
                </c:pt>
                <c:pt idx="660" formatCode="0.000000">
                  <c:v>0.70365237559418614</c:v>
                </c:pt>
                <c:pt idx="661" formatCode="0.000000">
                  <c:v>0.70355792723544597</c:v>
                </c:pt>
                <c:pt idx="662" formatCode="0.000000">
                  <c:v>0.70351224832102388</c:v>
                </c:pt>
                <c:pt idx="663" formatCode="0.000000">
                  <c:v>0.70355479560088308</c:v>
                </c:pt>
                <c:pt idx="664" formatCode="0.000000">
                  <c:v>0.70361600128405999</c:v>
                </c:pt>
                <c:pt idx="665" formatCode="0.000000">
                  <c:v>0.70367152695594104</c:v>
                </c:pt>
                <c:pt idx="666" formatCode="0.000000">
                  <c:v>0.70371356202747004</c:v>
                </c:pt>
                <c:pt idx="667" formatCode="0.000000">
                  <c:v>0.70373879861158106</c:v>
                </c:pt>
                <c:pt idx="668" formatCode="0.000000">
                  <c:v>0.70371024071216093</c:v>
                </c:pt>
                <c:pt idx="669" formatCode="0.000000">
                  <c:v>0.70368397912500202</c:v>
                </c:pt>
                <c:pt idx="670" formatCode="0.000000">
                  <c:v>0.70366485145570012</c:v>
                </c:pt>
                <c:pt idx="671" formatCode="0.000000">
                  <c:v>0.70365738505094388</c:v>
                </c:pt>
                <c:pt idx="672" formatCode="0.000000">
                  <c:v>0.70372273573861699</c:v>
                </c:pt>
                <c:pt idx="673" formatCode="0.000000">
                  <c:v>0.70371295493731689</c:v>
                </c:pt>
                <c:pt idx="674" formatCode="0.000000">
                  <c:v>0.70364861741227025</c:v>
                </c:pt>
                <c:pt idx="675" formatCode="0.000000">
                  <c:v>0.70362001663670526</c:v>
                </c:pt>
                <c:pt idx="676" formatCode="0.000000">
                  <c:v>0.70357827324277211</c:v>
                </c:pt>
                <c:pt idx="677" formatCode="0.000000">
                  <c:v>0.70357130656267708</c:v>
                </c:pt>
                <c:pt idx="678" formatCode="0.000000">
                  <c:v>0.70356332520342491</c:v>
                </c:pt>
                <c:pt idx="679" formatCode="0.000000">
                  <c:v>0.70354253484266482</c:v>
                </c:pt>
                <c:pt idx="680" formatCode="0.000000">
                  <c:v>0.70357215534207684</c:v>
                </c:pt>
                <c:pt idx="681" formatCode="0.000000">
                  <c:v>0.70361732147038702</c:v>
                </c:pt>
                <c:pt idx="682" formatCode="0.000000">
                  <c:v>0.70370420936981215</c:v>
                </c:pt>
                <c:pt idx="683" formatCode="0.000000">
                  <c:v>0.70365884794115607</c:v>
                </c:pt>
                <c:pt idx="684" formatCode="0.000000">
                  <c:v>0.70359716405623585</c:v>
                </c:pt>
                <c:pt idx="685" formatCode="0.000000">
                  <c:v>0.70357730411587804</c:v>
                </c:pt>
                <c:pt idx="686" formatCode="0.000000">
                  <c:v>0.70355199395281298</c:v>
                </c:pt>
                <c:pt idx="687" formatCode="0.000000">
                  <c:v>0.70344363793091902</c:v>
                </c:pt>
                <c:pt idx="688" formatCode="0.000000">
                  <c:v>0.70343008310124189</c:v>
                </c:pt>
                <c:pt idx="689" formatCode="0.000000">
                  <c:v>0.70344329670356009</c:v>
                </c:pt>
                <c:pt idx="690" formatCode="0.000000">
                  <c:v>0.703497360533753</c:v>
                </c:pt>
                <c:pt idx="691" formatCode="0.000000">
                  <c:v>0.7035569465012439</c:v>
                </c:pt>
                <c:pt idx="692" formatCode="0.000000">
                  <c:v>0.7035452395767221</c:v>
                </c:pt>
                <c:pt idx="693" formatCode="0.000000">
                  <c:v>0.70350592843758908</c:v>
                </c:pt>
                <c:pt idx="694" formatCode="0.000000">
                  <c:v>0.70354879557369909</c:v>
                </c:pt>
                <c:pt idx="695" formatCode="0.000000">
                  <c:v>0.70360020416742308</c:v>
                </c:pt>
                <c:pt idx="696" formatCode="0.000000">
                  <c:v>0.70363780138868515</c:v>
                </c:pt>
                <c:pt idx="697" formatCode="0.000000">
                  <c:v>0.70366449576817713</c:v>
                </c:pt>
                <c:pt idx="698" formatCode="0.000000">
                  <c:v>0.70363656097746385</c:v>
                </c:pt>
                <c:pt idx="699" formatCode="0.000000">
                  <c:v>0.70365447562470418</c:v>
                </c:pt>
                <c:pt idx="700" formatCode="0.000000">
                  <c:v>0.70365023583960495</c:v>
                </c:pt>
                <c:pt idx="701" formatCode="0.000000">
                  <c:v>0.70362809038755414</c:v>
                </c:pt>
                <c:pt idx="702" formatCode="0.000000">
                  <c:v>0.70357937340283205</c:v>
                </c:pt>
                <c:pt idx="703" formatCode="0.000000">
                  <c:v>0.70354862380742</c:v>
                </c:pt>
                <c:pt idx="704" formatCode="0.000000">
                  <c:v>0.70363217001150502</c:v>
                </c:pt>
                <c:pt idx="705" formatCode="0.000000">
                  <c:v>0.70364935913495308</c:v>
                </c:pt>
                <c:pt idx="706" formatCode="0.000000">
                  <c:v>0.70364189402082922</c:v>
                </c:pt>
                <c:pt idx="707" formatCode="0.000000">
                  <c:v>0.70368373177843202</c:v>
                </c:pt>
                <c:pt idx="708" formatCode="0.000000">
                  <c:v>0.70386102340884515</c:v>
                </c:pt>
                <c:pt idx="709" formatCode="0.000000">
                  <c:v>0.70396958524636588</c:v>
                </c:pt>
                <c:pt idx="710" formatCode="0.000000">
                  <c:v>0.70403107818498312</c:v>
                </c:pt>
                <c:pt idx="711" formatCode="0.000000">
                  <c:v>0.70408570230661804</c:v>
                </c:pt>
                <c:pt idx="712" formatCode="0.000000">
                  <c:v>0.70405469079810312</c:v>
                </c:pt>
                <c:pt idx="713" formatCode="0.000000">
                  <c:v>0.70411306650557615</c:v>
                </c:pt>
                <c:pt idx="714" formatCode="0.000000">
                  <c:v>0.70422767816947118</c:v>
                </c:pt>
                <c:pt idx="715" formatCode="0.000000">
                  <c:v>0.70425985616741815</c:v>
                </c:pt>
                <c:pt idx="716" formatCode="0.000000">
                  <c:v>0.70434858525407895</c:v>
                </c:pt>
                <c:pt idx="717" formatCode="0.000000">
                  <c:v>0.7044690810519999</c:v>
                </c:pt>
                <c:pt idx="718" formatCode="0.000000">
                  <c:v>0.70446743665819123</c:v>
                </c:pt>
                <c:pt idx="719" formatCode="0.000000">
                  <c:v>0.70451037454710896</c:v>
                </c:pt>
                <c:pt idx="720" formatCode="0.000000">
                  <c:v>0.70455434277120188</c:v>
                </c:pt>
                <c:pt idx="721" formatCode="0.000000">
                  <c:v>0.7046202230967511</c:v>
                </c:pt>
                <c:pt idx="722" formatCode="0.000000">
                  <c:v>0.70468287878939195</c:v>
                </c:pt>
                <c:pt idx="723" formatCode="0.000000">
                  <c:v>0.70480188352177919</c:v>
                </c:pt>
                <c:pt idx="724" formatCode="0.000000">
                  <c:v>0.70488042283369512</c:v>
                </c:pt>
                <c:pt idx="725" formatCode="0.000000">
                  <c:v>0.70493889271684407</c:v>
                </c:pt>
                <c:pt idx="726" formatCode="0.000000">
                  <c:v>0.70502701542804813</c:v>
                </c:pt>
                <c:pt idx="727" formatCode="0.000000">
                  <c:v>0.70504118819355011</c:v>
                </c:pt>
                <c:pt idx="728" formatCode="0.000000">
                  <c:v>0.70495523327766707</c:v>
                </c:pt>
                <c:pt idx="729" formatCode="0.000000">
                  <c:v>0.7048891976283822</c:v>
                </c:pt>
                <c:pt idx="730" formatCode="0.000000">
                  <c:v>0.70483515039268707</c:v>
                </c:pt>
                <c:pt idx="731" formatCode="0.000000">
                  <c:v>0.70480642576820196</c:v>
                </c:pt>
                <c:pt idx="732" formatCode="0.000000">
                  <c:v>0.70479416906649395</c:v>
                </c:pt>
                <c:pt idx="733" formatCode="0.000000">
                  <c:v>0.70486357385646892</c:v>
                </c:pt>
                <c:pt idx="734" formatCode="0.000000">
                  <c:v>0.70495368878858411</c:v>
                </c:pt>
                <c:pt idx="735" formatCode="0.000000">
                  <c:v>0.70495688565215997</c:v>
                </c:pt>
                <c:pt idx="736" formatCode="0.000000">
                  <c:v>0.7049416108433002</c:v>
                </c:pt>
                <c:pt idx="737" formatCode="0.000000">
                  <c:v>0.70489228911229396</c:v>
                </c:pt>
                <c:pt idx="738" formatCode="0.000000">
                  <c:v>0.70488232851232191</c:v>
                </c:pt>
                <c:pt idx="739" formatCode="0.000000">
                  <c:v>0.70495020455974011</c:v>
                </c:pt>
                <c:pt idx="740" formatCode="0.000000">
                  <c:v>0.70497907225829026</c:v>
                </c:pt>
                <c:pt idx="741" formatCode="0.000000">
                  <c:v>0.70499515809669111</c:v>
                </c:pt>
                <c:pt idx="742" formatCode="0.000000">
                  <c:v>0.70497907657824022</c:v>
                </c:pt>
                <c:pt idx="743" formatCode="0.000000">
                  <c:v>0.704924641391939</c:v>
                </c:pt>
                <c:pt idx="744" formatCode="0.000000">
                  <c:v>0.70484300445610515</c:v>
                </c:pt>
                <c:pt idx="745" formatCode="0.000000">
                  <c:v>0.704859295834941</c:v>
                </c:pt>
                <c:pt idx="746" formatCode="0.000000">
                  <c:v>0.70486249650328014</c:v>
                </c:pt>
                <c:pt idx="747" formatCode="0.000000">
                  <c:v>0.70487301104610411</c:v>
                </c:pt>
                <c:pt idx="748" formatCode="0.000000">
                  <c:v>0.70497550714903912</c:v>
                </c:pt>
                <c:pt idx="749" formatCode="0.000000">
                  <c:v>0.70516301803027104</c:v>
                </c:pt>
                <c:pt idx="750" formatCode="0.000000">
                  <c:v>0.70524614979669786</c:v>
                </c:pt>
                <c:pt idx="751" formatCode="0.000000">
                  <c:v>0.70537791905035097</c:v>
                </c:pt>
                <c:pt idx="752" formatCode="0.000000">
                  <c:v>0.70544136551517311</c:v>
                </c:pt>
                <c:pt idx="753" formatCode="0.000000">
                  <c:v>0.70552317236987216</c:v>
                </c:pt>
                <c:pt idx="754" formatCode="0.000000">
                  <c:v>0.70536294778786479</c:v>
                </c:pt>
                <c:pt idx="755" formatCode="0.000000">
                  <c:v>0.70537488867201703</c:v>
                </c:pt>
                <c:pt idx="756" formatCode="0.000000">
                  <c:v>0.70541805094608001</c:v>
                </c:pt>
                <c:pt idx="757" formatCode="0.000000">
                  <c:v>0.70545351355035602</c:v>
                </c:pt>
                <c:pt idx="758" formatCode="0.000000">
                  <c:v>0.70552286750926896</c:v>
                </c:pt>
                <c:pt idx="759" formatCode="0.000000">
                  <c:v>0.70558476755323196</c:v>
                </c:pt>
                <c:pt idx="760" formatCode="0.000000">
                  <c:v>0.70558656816060683</c:v>
                </c:pt>
                <c:pt idx="761" formatCode="0.000000">
                  <c:v>0.70557846125238899</c:v>
                </c:pt>
                <c:pt idx="762" formatCode="0.000000">
                  <c:v>0.70563135737417726</c:v>
                </c:pt>
                <c:pt idx="763" formatCode="0.000000">
                  <c:v>0.70573261691701095</c:v>
                </c:pt>
                <c:pt idx="764" formatCode="0.000000">
                  <c:v>0.70579158768274108</c:v>
                </c:pt>
                <c:pt idx="765" formatCode="0.000000">
                  <c:v>0.70593935966214205</c:v>
                </c:pt>
                <c:pt idx="766" formatCode="0.000000">
                  <c:v>0.70602122014872415</c:v>
                </c:pt>
                <c:pt idx="767" formatCode="0.000000">
                  <c:v>0.70600687732827716</c:v>
                </c:pt>
                <c:pt idx="768" formatCode="0.000000">
                  <c:v>0.70601745873840605</c:v>
                </c:pt>
                <c:pt idx="769" formatCode="0.000000">
                  <c:v>0.70603358399999394</c:v>
                </c:pt>
                <c:pt idx="770" formatCode="0.000000">
                  <c:v>0.70597801762452117</c:v>
                </c:pt>
                <c:pt idx="771" formatCode="0.000000">
                  <c:v>0.70602218198048994</c:v>
                </c:pt>
                <c:pt idx="772" formatCode="0.000000">
                  <c:v>0.705934724984145</c:v>
                </c:pt>
                <c:pt idx="773" formatCode="0.000000">
                  <c:v>0.70596814366621796</c:v>
                </c:pt>
                <c:pt idx="774" formatCode="0.000000">
                  <c:v>0.70589115374332911</c:v>
                </c:pt>
                <c:pt idx="775" formatCode="0.000000">
                  <c:v>0.7061258073719171</c:v>
                </c:pt>
                <c:pt idx="776" formatCode="0.000000">
                  <c:v>0.70616051228080412</c:v>
                </c:pt>
                <c:pt idx="777" formatCode="0.000000">
                  <c:v>0.70613835647753909</c:v>
                </c:pt>
                <c:pt idx="778" formatCode="0.000000">
                  <c:v>0.70614624495958711</c:v>
                </c:pt>
                <c:pt idx="779" formatCode="0.000000">
                  <c:v>0.70615029982558009</c:v>
                </c:pt>
                <c:pt idx="780" formatCode="0.000000">
                  <c:v>0.70616715781762784</c:v>
                </c:pt>
                <c:pt idx="781" formatCode="0.000000">
                  <c:v>0.70625183051493812</c:v>
                </c:pt>
                <c:pt idx="782" formatCode="0.000000">
                  <c:v>0.70637876614664097</c:v>
                </c:pt>
                <c:pt idx="783" formatCode="0.000000">
                  <c:v>0.70642684451631699</c:v>
                </c:pt>
                <c:pt idx="784" formatCode="0.000000">
                  <c:v>0.70647524855115107</c:v>
                </c:pt>
                <c:pt idx="785" formatCode="0.000000">
                  <c:v>0.706560834454938</c:v>
                </c:pt>
                <c:pt idx="786" formatCode="0.000000">
                  <c:v>0.70656802772728988</c:v>
                </c:pt>
                <c:pt idx="787" formatCode="0.000000">
                  <c:v>0.70652545422543511</c:v>
                </c:pt>
                <c:pt idx="788" formatCode="0.000000">
                  <c:v>0.70652078358418013</c:v>
                </c:pt>
                <c:pt idx="789" formatCode="0.000000">
                  <c:v>0.70648975319224594</c:v>
                </c:pt>
                <c:pt idx="790" formatCode="0.000000">
                  <c:v>0.70646374772972187</c:v>
                </c:pt>
                <c:pt idx="791" formatCode="0.000000">
                  <c:v>0.70631307261231302</c:v>
                </c:pt>
                <c:pt idx="792" formatCode="0.000000">
                  <c:v>0.70624315547321603</c:v>
                </c:pt>
                <c:pt idx="793" formatCode="0.000000">
                  <c:v>0</c:v>
                </c:pt>
                <c:pt idx="794" formatCode="0.000000">
                  <c:v>0</c:v>
                </c:pt>
                <c:pt idx="795" formatCode="0.000000">
                  <c:v>0</c:v>
                </c:pt>
                <c:pt idx="796" formatCode="0.000000">
                  <c:v>0</c:v>
                </c:pt>
                <c:pt idx="797" formatCode="0.000000">
                  <c:v>0</c:v>
                </c:pt>
                <c:pt idx="798" formatCode="0.000000">
                  <c:v>0</c:v>
                </c:pt>
                <c:pt idx="799" formatCode="0.000000">
                  <c:v>0</c:v>
                </c:pt>
                <c:pt idx="800" formatCode="0.000000">
                  <c:v>0</c:v>
                </c:pt>
                <c:pt idx="801" formatCode="0.000000">
                  <c:v>0</c:v>
                </c:pt>
                <c:pt idx="802" formatCode="0.000000">
                  <c:v>0</c:v>
                </c:pt>
                <c:pt idx="803" formatCode="0.000000">
                  <c:v>0</c:v>
                </c:pt>
                <c:pt idx="804" formatCode="0.000000">
                  <c:v>0</c:v>
                </c:pt>
                <c:pt idx="805" formatCode="0.000000">
                  <c:v>0</c:v>
                </c:pt>
                <c:pt idx="806" formatCode="0.000000">
                  <c:v>0</c:v>
                </c:pt>
                <c:pt idx="807" formatCode="0.000000">
                  <c:v>0</c:v>
                </c:pt>
                <c:pt idx="808" formatCode="0.000000">
                  <c:v>0</c:v>
                </c:pt>
                <c:pt idx="809" formatCode="0.000000">
                  <c:v>0</c:v>
                </c:pt>
                <c:pt idx="810" formatCode="0.000000">
                  <c:v>0</c:v>
                </c:pt>
                <c:pt idx="811" formatCode="0.000000">
                  <c:v>0</c:v>
                </c:pt>
                <c:pt idx="812" formatCode="0.000000">
                  <c:v>0</c:v>
                </c:pt>
                <c:pt idx="813" formatCode="0.000000">
                  <c:v>0</c:v>
                </c:pt>
                <c:pt idx="814" formatCode="0.000000">
                  <c:v>0</c:v>
                </c:pt>
                <c:pt idx="815" formatCode="0.000000">
                  <c:v>0</c:v>
                </c:pt>
                <c:pt idx="816" formatCode="0.000000">
                  <c:v>0</c:v>
                </c:pt>
                <c:pt idx="817" formatCode="0.000000">
                  <c:v>0</c:v>
                </c:pt>
                <c:pt idx="818" formatCode="0.000000">
                  <c:v>0</c:v>
                </c:pt>
                <c:pt idx="819" formatCode="0.000000">
                  <c:v>0</c:v>
                </c:pt>
                <c:pt idx="820" formatCode="0.000000">
                  <c:v>0</c:v>
                </c:pt>
                <c:pt idx="821" formatCode="0.000000">
                  <c:v>0</c:v>
                </c:pt>
                <c:pt idx="822" formatCode="0.000000">
                  <c:v>0</c:v>
                </c:pt>
                <c:pt idx="823" formatCode="0.000000">
                  <c:v>0</c:v>
                </c:pt>
                <c:pt idx="824" formatCode="0.000000">
                  <c:v>0</c:v>
                </c:pt>
                <c:pt idx="825" formatCode="0.000000">
                  <c:v>0</c:v>
                </c:pt>
                <c:pt idx="826" formatCode="0.000000">
                  <c:v>0</c:v>
                </c:pt>
                <c:pt idx="827" formatCode="0.000000">
                  <c:v>0</c:v>
                </c:pt>
                <c:pt idx="828" formatCode="0.000000">
                  <c:v>0</c:v>
                </c:pt>
                <c:pt idx="829" formatCode="0.000000">
                  <c:v>0</c:v>
                </c:pt>
                <c:pt idx="830" formatCode="0.000000">
                  <c:v>0</c:v>
                </c:pt>
                <c:pt idx="831" formatCode="0.000000">
                  <c:v>0</c:v>
                </c:pt>
                <c:pt idx="832" formatCode="0.000000">
                  <c:v>0</c:v>
                </c:pt>
                <c:pt idx="833" formatCode="0.000000">
                  <c:v>0</c:v>
                </c:pt>
                <c:pt idx="834" formatCode="0.000000">
                  <c:v>0</c:v>
                </c:pt>
                <c:pt idx="835" formatCode="0.000000">
                  <c:v>0</c:v>
                </c:pt>
                <c:pt idx="836" formatCode="0.000000">
                  <c:v>0</c:v>
                </c:pt>
                <c:pt idx="837" formatCode="0.000000">
                  <c:v>0</c:v>
                </c:pt>
                <c:pt idx="838" formatCode="0.000000">
                  <c:v>0</c:v>
                </c:pt>
                <c:pt idx="839" formatCode="0.000000">
                  <c:v>0</c:v>
                </c:pt>
                <c:pt idx="840" formatCode="0.000000">
                  <c:v>0</c:v>
                </c:pt>
                <c:pt idx="841" formatCode="0.000000">
                  <c:v>0</c:v>
                </c:pt>
                <c:pt idx="842" formatCode="0.000000">
                  <c:v>0</c:v>
                </c:pt>
                <c:pt idx="843" formatCode="0.000000">
                  <c:v>0</c:v>
                </c:pt>
                <c:pt idx="844" formatCode="0.000000">
                  <c:v>0</c:v>
                </c:pt>
                <c:pt idx="845" formatCode="0.000000">
                  <c:v>0</c:v>
                </c:pt>
                <c:pt idx="846" formatCode="0.000000">
                  <c:v>0</c:v>
                </c:pt>
                <c:pt idx="847" formatCode="0.000000">
                  <c:v>0</c:v>
                </c:pt>
                <c:pt idx="848" formatCode="0.000000">
                  <c:v>0</c:v>
                </c:pt>
                <c:pt idx="849" formatCode="0.000000">
                  <c:v>0</c:v>
                </c:pt>
                <c:pt idx="850" formatCode="0.000000">
                  <c:v>0</c:v>
                </c:pt>
                <c:pt idx="851" formatCode="0.000000">
                  <c:v>0</c:v>
                </c:pt>
                <c:pt idx="852" formatCode="0.000000">
                  <c:v>0</c:v>
                </c:pt>
                <c:pt idx="853" formatCode="0.000000">
                  <c:v>0</c:v>
                </c:pt>
                <c:pt idx="854" formatCode="0.000000">
                  <c:v>0</c:v>
                </c:pt>
                <c:pt idx="855" formatCode="0.000000">
                  <c:v>0</c:v>
                </c:pt>
                <c:pt idx="856" formatCode="0.000000">
                  <c:v>0</c:v>
                </c:pt>
                <c:pt idx="857" formatCode="0.000000">
                  <c:v>0</c:v>
                </c:pt>
                <c:pt idx="858" formatCode="0.000000">
                  <c:v>0</c:v>
                </c:pt>
                <c:pt idx="859" formatCode="0.000000">
                  <c:v>0</c:v>
                </c:pt>
                <c:pt idx="860" formatCode="0.000000">
                  <c:v>0</c:v>
                </c:pt>
                <c:pt idx="861" formatCode="0.000000">
                  <c:v>0</c:v>
                </c:pt>
                <c:pt idx="862" formatCode="0.000000">
                  <c:v>0</c:v>
                </c:pt>
                <c:pt idx="863" formatCode="0.000000">
                  <c:v>0</c:v>
                </c:pt>
                <c:pt idx="864" formatCode="0.000000">
                  <c:v>0</c:v>
                </c:pt>
                <c:pt idx="865" formatCode="0.000000">
                  <c:v>0</c:v>
                </c:pt>
                <c:pt idx="866" formatCode="0.000000">
                  <c:v>0</c:v>
                </c:pt>
                <c:pt idx="867" formatCode="0.000000">
                  <c:v>0</c:v>
                </c:pt>
                <c:pt idx="868" formatCode="0.000000">
                  <c:v>0</c:v>
                </c:pt>
                <c:pt idx="869" formatCode="0.000000">
                  <c:v>0</c:v>
                </c:pt>
                <c:pt idx="870" formatCode="0.000000">
                  <c:v>0</c:v>
                </c:pt>
                <c:pt idx="871" formatCode="0.000000">
                  <c:v>0</c:v>
                </c:pt>
                <c:pt idx="872" formatCode="0.000000">
                  <c:v>0</c:v>
                </c:pt>
                <c:pt idx="873" formatCode="0.000000">
                  <c:v>0</c:v>
                </c:pt>
                <c:pt idx="874" formatCode="0.000000">
                  <c:v>0</c:v>
                </c:pt>
                <c:pt idx="875" formatCode="0.000000">
                  <c:v>0</c:v>
                </c:pt>
                <c:pt idx="876" formatCode="0.000000">
                  <c:v>0</c:v>
                </c:pt>
                <c:pt idx="877" formatCode="0.000000">
                  <c:v>0</c:v>
                </c:pt>
                <c:pt idx="878" formatCode="0.000000">
                  <c:v>0</c:v>
                </c:pt>
                <c:pt idx="879" formatCode="0.000000">
                  <c:v>0</c:v>
                </c:pt>
                <c:pt idx="880" formatCode="0.000000">
                  <c:v>0</c:v>
                </c:pt>
                <c:pt idx="881" formatCode="0.000000">
                  <c:v>0</c:v>
                </c:pt>
                <c:pt idx="882" formatCode="0.000000">
                  <c:v>0</c:v>
                </c:pt>
                <c:pt idx="883" formatCode="0.000000">
                  <c:v>0</c:v>
                </c:pt>
                <c:pt idx="884" formatCode="0.000000">
                  <c:v>0</c:v>
                </c:pt>
                <c:pt idx="885" formatCode="0.000000">
                  <c:v>0</c:v>
                </c:pt>
                <c:pt idx="886" formatCode="0.000000">
                  <c:v>0</c:v>
                </c:pt>
                <c:pt idx="887" formatCode="0.000000">
                  <c:v>0</c:v>
                </c:pt>
                <c:pt idx="888" formatCode="0.000000">
                  <c:v>0</c:v>
                </c:pt>
                <c:pt idx="889" formatCode="0.000000">
                  <c:v>0</c:v>
                </c:pt>
                <c:pt idx="890" formatCode="0.000000">
                  <c:v>0</c:v>
                </c:pt>
                <c:pt idx="891" formatCode="0.000000">
                  <c:v>0</c:v>
                </c:pt>
                <c:pt idx="892" formatCode="0.000000">
                  <c:v>0</c:v>
                </c:pt>
                <c:pt idx="893" formatCode="0.000000">
                  <c:v>0</c:v>
                </c:pt>
                <c:pt idx="894" formatCode="0.000000">
                  <c:v>0</c:v>
                </c:pt>
                <c:pt idx="895" formatCode="0.000000">
                  <c:v>0</c:v>
                </c:pt>
                <c:pt idx="896" formatCode="0.000000">
                  <c:v>0</c:v>
                </c:pt>
                <c:pt idx="897" formatCode="0.000000">
                  <c:v>0</c:v>
                </c:pt>
                <c:pt idx="898" formatCode="0.000000">
                  <c:v>0</c:v>
                </c:pt>
                <c:pt idx="899" formatCode="0.000000">
                  <c:v>0</c:v>
                </c:pt>
                <c:pt idx="900" formatCode="0.000000">
                  <c:v>0</c:v>
                </c:pt>
                <c:pt idx="901" formatCode="0.000000">
                  <c:v>0</c:v>
                </c:pt>
                <c:pt idx="902" formatCode="0.000000">
                  <c:v>0</c:v>
                </c:pt>
                <c:pt idx="903" formatCode="0.000000">
                  <c:v>0</c:v>
                </c:pt>
                <c:pt idx="904" formatCode="0.000000">
                  <c:v>0</c:v>
                </c:pt>
                <c:pt idx="905" formatCode="0.000000">
                  <c:v>0</c:v>
                </c:pt>
                <c:pt idx="906" formatCode="0.000000">
                  <c:v>0</c:v>
                </c:pt>
                <c:pt idx="907" formatCode="0.000000">
                  <c:v>0</c:v>
                </c:pt>
                <c:pt idx="908" formatCode="0.000000">
                  <c:v>0</c:v>
                </c:pt>
                <c:pt idx="909" formatCode="0.000000">
                  <c:v>0</c:v>
                </c:pt>
                <c:pt idx="910" formatCode="0.000000">
                  <c:v>0</c:v>
                </c:pt>
                <c:pt idx="911" formatCode="0.000000">
                  <c:v>0</c:v>
                </c:pt>
                <c:pt idx="912" formatCode="0.000000">
                  <c:v>0</c:v>
                </c:pt>
                <c:pt idx="913" formatCode="0.000000">
                  <c:v>0</c:v>
                </c:pt>
                <c:pt idx="914" formatCode="0.000000">
                  <c:v>0</c:v>
                </c:pt>
                <c:pt idx="915" formatCode="0.000000">
                  <c:v>0</c:v>
                </c:pt>
                <c:pt idx="916" formatCode="0.000000">
                  <c:v>0</c:v>
                </c:pt>
                <c:pt idx="917" formatCode="0.000000">
                  <c:v>0</c:v>
                </c:pt>
                <c:pt idx="918" formatCode="0.000000">
                  <c:v>0</c:v>
                </c:pt>
                <c:pt idx="919" formatCode="0.000000">
                  <c:v>0</c:v>
                </c:pt>
                <c:pt idx="920" formatCode="0.000000">
                  <c:v>0</c:v>
                </c:pt>
                <c:pt idx="921" formatCode="0.000000">
                  <c:v>0</c:v>
                </c:pt>
                <c:pt idx="922" formatCode="0.000000">
                  <c:v>0</c:v>
                </c:pt>
                <c:pt idx="923" formatCode="0.000000">
                  <c:v>0</c:v>
                </c:pt>
                <c:pt idx="924" formatCode="0.000000">
                  <c:v>0</c:v>
                </c:pt>
                <c:pt idx="925" formatCode="0.000000">
                  <c:v>0</c:v>
                </c:pt>
                <c:pt idx="926" formatCode="0.000000">
                  <c:v>0</c:v>
                </c:pt>
                <c:pt idx="927" formatCode="0.000000">
                  <c:v>0</c:v>
                </c:pt>
                <c:pt idx="928" formatCode="0.000000">
                  <c:v>0</c:v>
                </c:pt>
                <c:pt idx="929" formatCode="0.000000">
                  <c:v>0</c:v>
                </c:pt>
                <c:pt idx="930" formatCode="0.000000">
                  <c:v>0</c:v>
                </c:pt>
                <c:pt idx="931" formatCode="0.000000">
                  <c:v>0</c:v>
                </c:pt>
                <c:pt idx="932" formatCode="0.000000">
                  <c:v>0</c:v>
                </c:pt>
                <c:pt idx="933" formatCode="0.000000">
                  <c:v>0</c:v>
                </c:pt>
                <c:pt idx="934" formatCode="0.000000">
                  <c:v>0</c:v>
                </c:pt>
                <c:pt idx="935" formatCode="0.000000">
                  <c:v>0</c:v>
                </c:pt>
                <c:pt idx="936" formatCode="0.000000">
                  <c:v>0</c:v>
                </c:pt>
                <c:pt idx="937" formatCode="0.000000">
                  <c:v>0</c:v>
                </c:pt>
                <c:pt idx="938" formatCode="0.000000">
                  <c:v>0</c:v>
                </c:pt>
                <c:pt idx="939" formatCode="0.000000">
                  <c:v>0</c:v>
                </c:pt>
                <c:pt idx="940" formatCode="0.000000">
                  <c:v>0</c:v>
                </c:pt>
                <c:pt idx="941" formatCode="0.000000">
                  <c:v>0</c:v>
                </c:pt>
                <c:pt idx="942" formatCode="0.000000">
                  <c:v>0</c:v>
                </c:pt>
                <c:pt idx="943" formatCode="0.000000">
                  <c:v>0</c:v>
                </c:pt>
                <c:pt idx="944" formatCode="0.000000">
                  <c:v>0</c:v>
                </c:pt>
                <c:pt idx="945" formatCode="0.000000">
                  <c:v>0</c:v>
                </c:pt>
                <c:pt idx="946" formatCode="0.000000">
                  <c:v>0</c:v>
                </c:pt>
                <c:pt idx="947" formatCode="0.000000">
                  <c:v>0</c:v>
                </c:pt>
                <c:pt idx="948" formatCode="0.000000">
                  <c:v>0</c:v>
                </c:pt>
                <c:pt idx="949" formatCode="0.000000">
                  <c:v>0</c:v>
                </c:pt>
                <c:pt idx="950" formatCode="0.000000">
                  <c:v>0</c:v>
                </c:pt>
                <c:pt idx="951" formatCode="0.000000">
                  <c:v>0</c:v>
                </c:pt>
                <c:pt idx="952" formatCode="0.000000">
                  <c:v>0</c:v>
                </c:pt>
                <c:pt idx="953" formatCode="0.000000">
                  <c:v>0</c:v>
                </c:pt>
                <c:pt idx="954" formatCode="0.000000">
                  <c:v>0</c:v>
                </c:pt>
                <c:pt idx="955" formatCode="0.000000">
                  <c:v>0</c:v>
                </c:pt>
                <c:pt idx="956" formatCode="0.000000">
                  <c:v>0</c:v>
                </c:pt>
                <c:pt idx="957" formatCode="0.000000">
                  <c:v>0</c:v>
                </c:pt>
                <c:pt idx="958" formatCode="0.000000">
                  <c:v>0</c:v>
                </c:pt>
                <c:pt idx="959" formatCode="0.000000">
                  <c:v>0</c:v>
                </c:pt>
                <c:pt idx="960" formatCode="0.000000">
                  <c:v>0</c:v>
                </c:pt>
                <c:pt idx="961" formatCode="0.000000">
                  <c:v>0</c:v>
                </c:pt>
                <c:pt idx="962" formatCode="0.000000">
                  <c:v>0</c:v>
                </c:pt>
                <c:pt idx="963" formatCode="0.000000">
                  <c:v>0</c:v>
                </c:pt>
                <c:pt idx="964" formatCode="0.000000">
                  <c:v>0</c:v>
                </c:pt>
                <c:pt idx="965" formatCode="0.000000">
                  <c:v>0</c:v>
                </c:pt>
                <c:pt idx="966" formatCode="0.000000">
                  <c:v>0</c:v>
                </c:pt>
                <c:pt idx="967" formatCode="0.000000">
                  <c:v>0</c:v>
                </c:pt>
                <c:pt idx="968" formatCode="0.000000">
                  <c:v>0</c:v>
                </c:pt>
                <c:pt idx="969" formatCode="0.000000">
                  <c:v>0</c:v>
                </c:pt>
                <c:pt idx="970" formatCode="0.000000">
                  <c:v>0</c:v>
                </c:pt>
                <c:pt idx="971" formatCode="0.000000">
                  <c:v>0</c:v>
                </c:pt>
                <c:pt idx="972" formatCode="0.000000">
                  <c:v>0</c:v>
                </c:pt>
                <c:pt idx="973" formatCode="0.000000">
                  <c:v>0</c:v>
                </c:pt>
                <c:pt idx="974" formatCode="0.000000">
                  <c:v>0</c:v>
                </c:pt>
                <c:pt idx="975" formatCode="0.000000">
                  <c:v>0</c:v>
                </c:pt>
                <c:pt idx="976" formatCode="0.000000">
                  <c:v>0</c:v>
                </c:pt>
                <c:pt idx="977" formatCode="0.000000">
                  <c:v>0</c:v>
                </c:pt>
                <c:pt idx="978" formatCode="0.000000">
                  <c:v>0</c:v>
                </c:pt>
                <c:pt idx="979" formatCode="0.000000">
                  <c:v>0</c:v>
                </c:pt>
                <c:pt idx="980" formatCode="0.000000">
                  <c:v>0</c:v>
                </c:pt>
                <c:pt idx="981" formatCode="0.000000">
                  <c:v>0</c:v>
                </c:pt>
                <c:pt idx="982" formatCode="0.000000">
                  <c:v>0</c:v>
                </c:pt>
                <c:pt idx="983" formatCode="0.000000">
                  <c:v>0</c:v>
                </c:pt>
                <c:pt idx="984" formatCode="0.000000">
                  <c:v>0</c:v>
                </c:pt>
                <c:pt idx="985" formatCode="0.000000">
                  <c:v>0</c:v>
                </c:pt>
                <c:pt idx="986" formatCode="0.000000">
                  <c:v>0</c:v>
                </c:pt>
                <c:pt idx="987" formatCode="0.000000">
                  <c:v>0</c:v>
                </c:pt>
                <c:pt idx="988" formatCode="0.000000">
                  <c:v>0</c:v>
                </c:pt>
                <c:pt idx="989" formatCode="0.000000">
                  <c:v>0</c:v>
                </c:pt>
                <c:pt idx="990" formatCode="0.000000">
                  <c:v>0</c:v>
                </c:pt>
                <c:pt idx="991" formatCode="0.000000">
                  <c:v>0</c:v>
                </c:pt>
                <c:pt idx="992" formatCode="0.000000">
                  <c:v>0</c:v>
                </c:pt>
                <c:pt idx="993" formatCode="0.000000">
                  <c:v>0</c:v>
                </c:pt>
                <c:pt idx="994" formatCode="0.000000">
                  <c:v>0</c:v>
                </c:pt>
                <c:pt idx="995" formatCode="0.000000">
                  <c:v>0</c:v>
                </c:pt>
                <c:pt idx="996" formatCode="0.000000">
                  <c:v>0</c:v>
                </c:pt>
                <c:pt idx="997" formatCode="0.000000">
                  <c:v>0</c:v>
                </c:pt>
                <c:pt idx="998" formatCode="0.000000">
                  <c:v>0</c:v>
                </c:pt>
                <c:pt idx="999" formatCode="0.000000">
                  <c:v>0</c:v>
                </c:pt>
              </c:numCache>
            </c:numRef>
          </c:yVal>
        </c:ser>
        <c:ser>
          <c:idx val="4"/>
          <c:order val="4"/>
          <c:tx>
            <c:v>Marine Value</c:v>
          </c:tx>
          <c:spPr>
            <a:ln w="12700">
              <a:solidFill>
                <a:srgbClr val="003366"/>
              </a:solidFill>
              <a:prstDash val="solid"/>
            </a:ln>
          </c:spPr>
          <c:marker>
            <c:symbol val="none"/>
          </c:marker>
          <c:xVal>
            <c:numRef>
              <c:f>'09NFNM17'!$V$2:$V$3</c:f>
              <c:numCache>
                <c:formatCode>General</c:formatCode>
                <c:ptCount val="2"/>
                <c:pt idx="0">
                  <c:v>0</c:v>
                </c:pt>
                <c:pt idx="1">
                  <c:v>4000</c:v>
                </c:pt>
              </c:numCache>
            </c:numRef>
          </c:xVal>
          <c:yVal>
            <c:numRef>
              <c:f>'09NFNM17'!$W$2:$W$3</c:f>
              <c:numCache>
                <c:formatCode>General</c:formatCode>
                <c:ptCount val="2"/>
                <c:pt idx="0">
                  <c:v>0.70918000000000003</c:v>
                </c:pt>
                <c:pt idx="1">
                  <c:v>0.70918000000000003</c:v>
                </c:pt>
              </c:numCache>
            </c:numRef>
          </c:yVal>
        </c:ser>
        <c:ser>
          <c:idx val="3"/>
          <c:order val="5"/>
          <c:tx>
            <c:v>Ring Ablation Data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</c:spPr>
          </c:marker>
          <c:xVal>
            <c:numRef>
              <c:f>'09NFNM17'!$Y$3:$Y$12</c:f>
              <c:numCache>
                <c:formatCode>0</c:formatCode>
                <c:ptCount val="10"/>
                <c:pt idx="0">
                  <c:v>340</c:v>
                </c:pt>
                <c:pt idx="1">
                  <c:v>400</c:v>
                </c:pt>
                <c:pt idx="2">
                  <c:v>475</c:v>
                </c:pt>
                <c:pt idx="3">
                  <c:v>560</c:v>
                </c:pt>
                <c:pt idx="4">
                  <c:v>680</c:v>
                </c:pt>
                <c:pt idx="5">
                  <c:v>780</c:v>
                </c:pt>
                <c:pt idx="6">
                  <c:v>960</c:v>
                </c:pt>
                <c:pt idx="7">
                  <c:v>1020</c:v>
                </c:pt>
                <c:pt idx="8">
                  <c:v>1110</c:v>
                </c:pt>
                <c:pt idx="9">
                  <c:v>1220</c:v>
                </c:pt>
              </c:numCache>
            </c:numRef>
          </c:xVal>
          <c:yVal>
            <c:numRef>
              <c:f>'09NFNM17'!$AA$3:$AA$12</c:f>
              <c:numCache>
                <c:formatCode>General</c:formatCode>
                <c:ptCount val="10"/>
              </c:numCache>
            </c:numRef>
          </c:yVal>
        </c:ser>
        <c:dLbls/>
        <c:axId val="55973760"/>
        <c:axId val="55975296"/>
      </c:scatterChart>
      <c:scatterChart>
        <c:scatterStyle val="lineMarker"/>
        <c:ser>
          <c:idx val="0"/>
          <c:order val="1"/>
          <c:tx>
            <c:v>Sr Intensity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solidFill>
                  <a:srgbClr val="333399"/>
                </a:solidFill>
                <a:prstDash val="solid"/>
              </a:ln>
            </c:spPr>
            <c:trendlineType val="movingAvg"/>
            <c:period val="20"/>
          </c:trendline>
          <c:xVal>
            <c:numRef>
              <c:f>'09NFNM17'!$B$32:$B$1031</c:f>
              <c:numCache>
                <c:formatCode>0.00</c:formatCode>
                <c:ptCount val="1000"/>
                <c:pt idx="0">
                  <c:v>2069.8000000000002</c:v>
                </c:pt>
                <c:pt idx="1">
                  <c:v>2067.1799999999998</c:v>
                </c:pt>
                <c:pt idx="2">
                  <c:v>2064.56</c:v>
                </c:pt>
                <c:pt idx="3">
                  <c:v>2061.94</c:v>
                </c:pt>
                <c:pt idx="4">
                  <c:v>2059.3200000000002</c:v>
                </c:pt>
                <c:pt idx="5">
                  <c:v>2056.6999999999998</c:v>
                </c:pt>
                <c:pt idx="6">
                  <c:v>2054.08</c:v>
                </c:pt>
                <c:pt idx="7">
                  <c:v>2051.46</c:v>
                </c:pt>
                <c:pt idx="8">
                  <c:v>2048.84</c:v>
                </c:pt>
                <c:pt idx="9">
                  <c:v>2046.22</c:v>
                </c:pt>
                <c:pt idx="10">
                  <c:v>2043.6</c:v>
                </c:pt>
                <c:pt idx="11">
                  <c:v>2040.98</c:v>
                </c:pt>
                <c:pt idx="12">
                  <c:v>2038.36</c:v>
                </c:pt>
                <c:pt idx="13">
                  <c:v>2035.74</c:v>
                </c:pt>
                <c:pt idx="14">
                  <c:v>2033.12</c:v>
                </c:pt>
                <c:pt idx="15">
                  <c:v>2030.5</c:v>
                </c:pt>
                <c:pt idx="16">
                  <c:v>2027.8799999999999</c:v>
                </c:pt>
                <c:pt idx="17">
                  <c:v>2025.26</c:v>
                </c:pt>
                <c:pt idx="18">
                  <c:v>2022.6399999999999</c:v>
                </c:pt>
                <c:pt idx="19">
                  <c:v>2020.02</c:v>
                </c:pt>
                <c:pt idx="20">
                  <c:v>2017.4</c:v>
                </c:pt>
                <c:pt idx="21">
                  <c:v>2014.78</c:v>
                </c:pt>
                <c:pt idx="22">
                  <c:v>2012.1599999999999</c:v>
                </c:pt>
                <c:pt idx="23">
                  <c:v>2009.54</c:v>
                </c:pt>
                <c:pt idx="24">
                  <c:v>2006.92</c:v>
                </c:pt>
                <c:pt idx="25">
                  <c:v>2004.3</c:v>
                </c:pt>
                <c:pt idx="26">
                  <c:v>2001.6799999999998</c:v>
                </c:pt>
                <c:pt idx="27">
                  <c:v>1999.06</c:v>
                </c:pt>
                <c:pt idx="28">
                  <c:v>1996.44</c:v>
                </c:pt>
                <c:pt idx="29">
                  <c:v>1993.82</c:v>
                </c:pt>
                <c:pt idx="30">
                  <c:v>1991.2</c:v>
                </c:pt>
                <c:pt idx="31">
                  <c:v>1988.58</c:v>
                </c:pt>
                <c:pt idx="32">
                  <c:v>1985.96</c:v>
                </c:pt>
                <c:pt idx="33">
                  <c:v>1983.34</c:v>
                </c:pt>
                <c:pt idx="34">
                  <c:v>1980.72</c:v>
                </c:pt>
                <c:pt idx="35">
                  <c:v>1978.1</c:v>
                </c:pt>
                <c:pt idx="36">
                  <c:v>1975.48</c:v>
                </c:pt>
                <c:pt idx="37">
                  <c:v>1972.86</c:v>
                </c:pt>
                <c:pt idx="38">
                  <c:v>1970.24</c:v>
                </c:pt>
                <c:pt idx="39">
                  <c:v>1967.62</c:v>
                </c:pt>
                <c:pt idx="40">
                  <c:v>1965</c:v>
                </c:pt>
                <c:pt idx="41">
                  <c:v>1962.3799999999999</c:v>
                </c:pt>
                <c:pt idx="42">
                  <c:v>1959.76</c:v>
                </c:pt>
                <c:pt idx="43">
                  <c:v>1957.1399999999999</c:v>
                </c:pt>
                <c:pt idx="44">
                  <c:v>1954.52</c:v>
                </c:pt>
                <c:pt idx="45">
                  <c:v>1951.9</c:v>
                </c:pt>
                <c:pt idx="46">
                  <c:v>1949.28</c:v>
                </c:pt>
                <c:pt idx="47">
                  <c:v>1946.6599999999999</c:v>
                </c:pt>
                <c:pt idx="48">
                  <c:v>1944.04</c:v>
                </c:pt>
                <c:pt idx="49">
                  <c:v>1941.42</c:v>
                </c:pt>
                <c:pt idx="50">
                  <c:v>1938.8</c:v>
                </c:pt>
                <c:pt idx="51">
                  <c:v>1936.1799999999998</c:v>
                </c:pt>
                <c:pt idx="52">
                  <c:v>1933.56</c:v>
                </c:pt>
                <c:pt idx="53">
                  <c:v>1930.94</c:v>
                </c:pt>
                <c:pt idx="54">
                  <c:v>1928.32</c:v>
                </c:pt>
                <c:pt idx="55">
                  <c:v>1925.7</c:v>
                </c:pt>
                <c:pt idx="56">
                  <c:v>1923.08</c:v>
                </c:pt>
                <c:pt idx="57">
                  <c:v>1920.46</c:v>
                </c:pt>
                <c:pt idx="58">
                  <c:v>1917.84</c:v>
                </c:pt>
                <c:pt idx="59">
                  <c:v>1915.22</c:v>
                </c:pt>
                <c:pt idx="60">
                  <c:v>1912.6</c:v>
                </c:pt>
                <c:pt idx="61">
                  <c:v>1909.98</c:v>
                </c:pt>
                <c:pt idx="62">
                  <c:v>1907.36</c:v>
                </c:pt>
                <c:pt idx="63">
                  <c:v>1904.74</c:v>
                </c:pt>
                <c:pt idx="64">
                  <c:v>1902.12</c:v>
                </c:pt>
                <c:pt idx="65">
                  <c:v>1899.5</c:v>
                </c:pt>
                <c:pt idx="66">
                  <c:v>1896.8799999999999</c:v>
                </c:pt>
                <c:pt idx="67">
                  <c:v>1894.26</c:v>
                </c:pt>
                <c:pt idx="68">
                  <c:v>1891.6399999999999</c:v>
                </c:pt>
                <c:pt idx="69">
                  <c:v>1889.02</c:v>
                </c:pt>
                <c:pt idx="70">
                  <c:v>1886.4</c:v>
                </c:pt>
                <c:pt idx="71">
                  <c:v>1883.78</c:v>
                </c:pt>
                <c:pt idx="72">
                  <c:v>1881.1599999999999</c:v>
                </c:pt>
                <c:pt idx="73">
                  <c:v>1878.54</c:v>
                </c:pt>
                <c:pt idx="74">
                  <c:v>1875.92</c:v>
                </c:pt>
                <c:pt idx="75">
                  <c:v>1873.3</c:v>
                </c:pt>
                <c:pt idx="76">
                  <c:v>1870.6799999999998</c:v>
                </c:pt>
                <c:pt idx="77">
                  <c:v>1868.06</c:v>
                </c:pt>
                <c:pt idx="78">
                  <c:v>1865.44</c:v>
                </c:pt>
                <c:pt idx="79">
                  <c:v>1862.82</c:v>
                </c:pt>
                <c:pt idx="80">
                  <c:v>1860.2</c:v>
                </c:pt>
                <c:pt idx="81">
                  <c:v>1857.58</c:v>
                </c:pt>
                <c:pt idx="82">
                  <c:v>1854.96</c:v>
                </c:pt>
                <c:pt idx="83">
                  <c:v>1852.34</c:v>
                </c:pt>
                <c:pt idx="84">
                  <c:v>1849.72</c:v>
                </c:pt>
                <c:pt idx="85">
                  <c:v>1847.1</c:v>
                </c:pt>
                <c:pt idx="86">
                  <c:v>1844.48</c:v>
                </c:pt>
                <c:pt idx="87">
                  <c:v>1841.86</c:v>
                </c:pt>
                <c:pt idx="88">
                  <c:v>1839.24</c:v>
                </c:pt>
                <c:pt idx="89">
                  <c:v>1836.62</c:v>
                </c:pt>
                <c:pt idx="90">
                  <c:v>1834</c:v>
                </c:pt>
                <c:pt idx="91">
                  <c:v>1831.3799999999999</c:v>
                </c:pt>
                <c:pt idx="92">
                  <c:v>1828.76</c:v>
                </c:pt>
                <c:pt idx="93">
                  <c:v>1826.1399999999999</c:v>
                </c:pt>
                <c:pt idx="94">
                  <c:v>1823.52</c:v>
                </c:pt>
                <c:pt idx="95">
                  <c:v>1820.9</c:v>
                </c:pt>
                <c:pt idx="96">
                  <c:v>1818.28</c:v>
                </c:pt>
                <c:pt idx="97">
                  <c:v>1815.6599999999999</c:v>
                </c:pt>
                <c:pt idx="98">
                  <c:v>1813.04</c:v>
                </c:pt>
                <c:pt idx="99">
                  <c:v>1810.42</c:v>
                </c:pt>
                <c:pt idx="100">
                  <c:v>1807.8</c:v>
                </c:pt>
                <c:pt idx="101">
                  <c:v>1805.1799999999998</c:v>
                </c:pt>
                <c:pt idx="102">
                  <c:v>1802.56</c:v>
                </c:pt>
                <c:pt idx="103">
                  <c:v>1799.94</c:v>
                </c:pt>
                <c:pt idx="104">
                  <c:v>1797.32</c:v>
                </c:pt>
                <c:pt idx="105">
                  <c:v>1794.7</c:v>
                </c:pt>
                <c:pt idx="106">
                  <c:v>1792.08</c:v>
                </c:pt>
                <c:pt idx="107">
                  <c:v>1789.46</c:v>
                </c:pt>
                <c:pt idx="108">
                  <c:v>1786.84</c:v>
                </c:pt>
                <c:pt idx="109">
                  <c:v>1784.22</c:v>
                </c:pt>
                <c:pt idx="110">
                  <c:v>1781.6</c:v>
                </c:pt>
                <c:pt idx="111">
                  <c:v>1778.98</c:v>
                </c:pt>
                <c:pt idx="112">
                  <c:v>1776.36</c:v>
                </c:pt>
                <c:pt idx="113">
                  <c:v>1773.74</c:v>
                </c:pt>
                <c:pt idx="114">
                  <c:v>1771.12</c:v>
                </c:pt>
                <c:pt idx="115">
                  <c:v>1768.5</c:v>
                </c:pt>
                <c:pt idx="116">
                  <c:v>1765.8799999999999</c:v>
                </c:pt>
                <c:pt idx="117">
                  <c:v>1763.26</c:v>
                </c:pt>
                <c:pt idx="118">
                  <c:v>1760.6399999999999</c:v>
                </c:pt>
                <c:pt idx="119">
                  <c:v>1758.02</c:v>
                </c:pt>
                <c:pt idx="120">
                  <c:v>1755.4</c:v>
                </c:pt>
                <c:pt idx="121">
                  <c:v>1752.78</c:v>
                </c:pt>
                <c:pt idx="122">
                  <c:v>1750.1599999999999</c:v>
                </c:pt>
                <c:pt idx="123">
                  <c:v>1747.54</c:v>
                </c:pt>
                <c:pt idx="124">
                  <c:v>1744.92</c:v>
                </c:pt>
                <c:pt idx="125">
                  <c:v>1742.3</c:v>
                </c:pt>
                <c:pt idx="126">
                  <c:v>1739.6799999999998</c:v>
                </c:pt>
                <c:pt idx="127">
                  <c:v>1737.06</c:v>
                </c:pt>
                <c:pt idx="128">
                  <c:v>1734.44</c:v>
                </c:pt>
                <c:pt idx="129">
                  <c:v>1731.82</c:v>
                </c:pt>
                <c:pt idx="130">
                  <c:v>1729.2</c:v>
                </c:pt>
                <c:pt idx="131">
                  <c:v>1726.58</c:v>
                </c:pt>
                <c:pt idx="132">
                  <c:v>1723.96</c:v>
                </c:pt>
                <c:pt idx="133">
                  <c:v>1721.34</c:v>
                </c:pt>
                <c:pt idx="134">
                  <c:v>1718.72</c:v>
                </c:pt>
                <c:pt idx="135">
                  <c:v>1716.1</c:v>
                </c:pt>
                <c:pt idx="136">
                  <c:v>1713.48</c:v>
                </c:pt>
                <c:pt idx="137">
                  <c:v>1710.86</c:v>
                </c:pt>
                <c:pt idx="138">
                  <c:v>1708.24</c:v>
                </c:pt>
                <c:pt idx="139">
                  <c:v>1705.62</c:v>
                </c:pt>
                <c:pt idx="140">
                  <c:v>1703</c:v>
                </c:pt>
                <c:pt idx="141">
                  <c:v>1700.3799999999999</c:v>
                </c:pt>
                <c:pt idx="142">
                  <c:v>1697.76</c:v>
                </c:pt>
                <c:pt idx="143">
                  <c:v>1695.1399999999999</c:v>
                </c:pt>
                <c:pt idx="144">
                  <c:v>1692.52</c:v>
                </c:pt>
                <c:pt idx="145">
                  <c:v>1689.9</c:v>
                </c:pt>
                <c:pt idx="146">
                  <c:v>1687.28</c:v>
                </c:pt>
                <c:pt idx="147">
                  <c:v>1684.6599999999999</c:v>
                </c:pt>
                <c:pt idx="148">
                  <c:v>1682.04</c:v>
                </c:pt>
                <c:pt idx="149">
                  <c:v>1679.42</c:v>
                </c:pt>
                <c:pt idx="150">
                  <c:v>1676.8</c:v>
                </c:pt>
                <c:pt idx="151">
                  <c:v>1674.1799999999998</c:v>
                </c:pt>
                <c:pt idx="152">
                  <c:v>1671.56</c:v>
                </c:pt>
                <c:pt idx="153">
                  <c:v>1668.94</c:v>
                </c:pt>
                <c:pt idx="154">
                  <c:v>1666.32</c:v>
                </c:pt>
                <c:pt idx="155">
                  <c:v>1663.7</c:v>
                </c:pt>
                <c:pt idx="156">
                  <c:v>1661.08</c:v>
                </c:pt>
                <c:pt idx="157">
                  <c:v>1658.46</c:v>
                </c:pt>
                <c:pt idx="158">
                  <c:v>1655.84</c:v>
                </c:pt>
                <c:pt idx="159">
                  <c:v>1653.22</c:v>
                </c:pt>
                <c:pt idx="160">
                  <c:v>1650.6</c:v>
                </c:pt>
                <c:pt idx="161">
                  <c:v>1647.98</c:v>
                </c:pt>
                <c:pt idx="162">
                  <c:v>1645.36</c:v>
                </c:pt>
                <c:pt idx="163">
                  <c:v>1642.74</c:v>
                </c:pt>
                <c:pt idx="164">
                  <c:v>1640.12</c:v>
                </c:pt>
                <c:pt idx="165">
                  <c:v>1637.5</c:v>
                </c:pt>
                <c:pt idx="166">
                  <c:v>1634.8799999999999</c:v>
                </c:pt>
                <c:pt idx="167">
                  <c:v>1632.26</c:v>
                </c:pt>
                <c:pt idx="168">
                  <c:v>1629.6399999999999</c:v>
                </c:pt>
                <c:pt idx="169">
                  <c:v>1627.02</c:v>
                </c:pt>
                <c:pt idx="170">
                  <c:v>1624.4</c:v>
                </c:pt>
                <c:pt idx="171">
                  <c:v>1621.78</c:v>
                </c:pt>
                <c:pt idx="172">
                  <c:v>1619.1599999999999</c:v>
                </c:pt>
                <c:pt idx="173">
                  <c:v>1616.54</c:v>
                </c:pt>
                <c:pt idx="174">
                  <c:v>1613.92</c:v>
                </c:pt>
                <c:pt idx="175">
                  <c:v>1611.3</c:v>
                </c:pt>
                <c:pt idx="176">
                  <c:v>1608.6799999999998</c:v>
                </c:pt>
                <c:pt idx="177">
                  <c:v>1606.06</c:v>
                </c:pt>
                <c:pt idx="178">
                  <c:v>1603.44</c:v>
                </c:pt>
                <c:pt idx="179">
                  <c:v>1600.82</c:v>
                </c:pt>
                <c:pt idx="180">
                  <c:v>1598.2</c:v>
                </c:pt>
                <c:pt idx="181">
                  <c:v>1595.58</c:v>
                </c:pt>
                <c:pt idx="182">
                  <c:v>1592.96</c:v>
                </c:pt>
                <c:pt idx="183">
                  <c:v>1590.34</c:v>
                </c:pt>
                <c:pt idx="184">
                  <c:v>1587.72</c:v>
                </c:pt>
                <c:pt idx="185">
                  <c:v>1585.1</c:v>
                </c:pt>
                <c:pt idx="186">
                  <c:v>1582.48</c:v>
                </c:pt>
                <c:pt idx="187">
                  <c:v>1579.86</c:v>
                </c:pt>
                <c:pt idx="188">
                  <c:v>1577.24</c:v>
                </c:pt>
                <c:pt idx="189">
                  <c:v>1574.62</c:v>
                </c:pt>
                <c:pt idx="190">
                  <c:v>1572</c:v>
                </c:pt>
                <c:pt idx="191">
                  <c:v>1569.3799999999999</c:v>
                </c:pt>
                <c:pt idx="192">
                  <c:v>1566.76</c:v>
                </c:pt>
                <c:pt idx="193">
                  <c:v>1564.1399999999999</c:v>
                </c:pt>
                <c:pt idx="194">
                  <c:v>1561.52</c:v>
                </c:pt>
                <c:pt idx="195">
                  <c:v>1558.9</c:v>
                </c:pt>
                <c:pt idx="196">
                  <c:v>1556.28</c:v>
                </c:pt>
                <c:pt idx="197">
                  <c:v>1553.6599999999999</c:v>
                </c:pt>
                <c:pt idx="198">
                  <c:v>1551.04</c:v>
                </c:pt>
                <c:pt idx="199">
                  <c:v>1548.42</c:v>
                </c:pt>
                <c:pt idx="200">
                  <c:v>1545.8</c:v>
                </c:pt>
                <c:pt idx="201">
                  <c:v>1543.1799999999998</c:v>
                </c:pt>
                <c:pt idx="202">
                  <c:v>1540.56</c:v>
                </c:pt>
                <c:pt idx="203">
                  <c:v>1537.94</c:v>
                </c:pt>
                <c:pt idx="204">
                  <c:v>1535.32</c:v>
                </c:pt>
                <c:pt idx="205">
                  <c:v>1532.7</c:v>
                </c:pt>
                <c:pt idx="206">
                  <c:v>1530.08</c:v>
                </c:pt>
                <c:pt idx="207">
                  <c:v>1527.46</c:v>
                </c:pt>
                <c:pt idx="208">
                  <c:v>1524.84</c:v>
                </c:pt>
                <c:pt idx="209">
                  <c:v>1522.22</c:v>
                </c:pt>
                <c:pt idx="210">
                  <c:v>1519.6</c:v>
                </c:pt>
                <c:pt idx="211">
                  <c:v>1516.98</c:v>
                </c:pt>
                <c:pt idx="212">
                  <c:v>1514.36</c:v>
                </c:pt>
                <c:pt idx="213">
                  <c:v>1511.74</c:v>
                </c:pt>
                <c:pt idx="214">
                  <c:v>1509.12</c:v>
                </c:pt>
                <c:pt idx="215">
                  <c:v>1506.5</c:v>
                </c:pt>
                <c:pt idx="216">
                  <c:v>1503.8799999999999</c:v>
                </c:pt>
                <c:pt idx="217">
                  <c:v>1501.26</c:v>
                </c:pt>
                <c:pt idx="218">
                  <c:v>1498.6399999999999</c:v>
                </c:pt>
                <c:pt idx="219">
                  <c:v>1496.02</c:v>
                </c:pt>
                <c:pt idx="220">
                  <c:v>1493.4</c:v>
                </c:pt>
                <c:pt idx="221">
                  <c:v>1490.78</c:v>
                </c:pt>
                <c:pt idx="222">
                  <c:v>1488.1599999999999</c:v>
                </c:pt>
                <c:pt idx="223">
                  <c:v>1485.54</c:v>
                </c:pt>
                <c:pt idx="224">
                  <c:v>1482.92</c:v>
                </c:pt>
                <c:pt idx="225">
                  <c:v>1480.3</c:v>
                </c:pt>
                <c:pt idx="226">
                  <c:v>1477.6799999999998</c:v>
                </c:pt>
                <c:pt idx="227">
                  <c:v>1475.06</c:v>
                </c:pt>
                <c:pt idx="228">
                  <c:v>1472.44</c:v>
                </c:pt>
                <c:pt idx="229">
                  <c:v>1469.82</c:v>
                </c:pt>
                <c:pt idx="230">
                  <c:v>1467.2</c:v>
                </c:pt>
                <c:pt idx="231">
                  <c:v>1464.58</c:v>
                </c:pt>
                <c:pt idx="232">
                  <c:v>1461.96</c:v>
                </c:pt>
                <c:pt idx="233">
                  <c:v>1459.34</c:v>
                </c:pt>
                <c:pt idx="234">
                  <c:v>1456.72</c:v>
                </c:pt>
                <c:pt idx="235">
                  <c:v>1454.1</c:v>
                </c:pt>
                <c:pt idx="236">
                  <c:v>1451.48</c:v>
                </c:pt>
                <c:pt idx="237">
                  <c:v>1448.86</c:v>
                </c:pt>
                <c:pt idx="238">
                  <c:v>1446.24</c:v>
                </c:pt>
                <c:pt idx="239">
                  <c:v>1443.62</c:v>
                </c:pt>
                <c:pt idx="240">
                  <c:v>1441</c:v>
                </c:pt>
                <c:pt idx="241">
                  <c:v>1438.3799999999999</c:v>
                </c:pt>
                <c:pt idx="242">
                  <c:v>1435.76</c:v>
                </c:pt>
                <c:pt idx="243">
                  <c:v>1433.1399999999999</c:v>
                </c:pt>
                <c:pt idx="244">
                  <c:v>1430.52</c:v>
                </c:pt>
                <c:pt idx="245">
                  <c:v>1427.9</c:v>
                </c:pt>
                <c:pt idx="246">
                  <c:v>1425.28</c:v>
                </c:pt>
                <c:pt idx="247">
                  <c:v>1422.6599999999999</c:v>
                </c:pt>
                <c:pt idx="248">
                  <c:v>1420.04</c:v>
                </c:pt>
                <c:pt idx="249">
                  <c:v>1417.42</c:v>
                </c:pt>
                <c:pt idx="250">
                  <c:v>1414.8</c:v>
                </c:pt>
                <c:pt idx="251">
                  <c:v>1412.1799999999998</c:v>
                </c:pt>
                <c:pt idx="252">
                  <c:v>1409.56</c:v>
                </c:pt>
                <c:pt idx="253">
                  <c:v>1406.94</c:v>
                </c:pt>
                <c:pt idx="254">
                  <c:v>1404.32</c:v>
                </c:pt>
                <c:pt idx="255">
                  <c:v>1401.7</c:v>
                </c:pt>
                <c:pt idx="256">
                  <c:v>1399.08</c:v>
                </c:pt>
                <c:pt idx="257">
                  <c:v>1396.46</c:v>
                </c:pt>
                <c:pt idx="258">
                  <c:v>1393.84</c:v>
                </c:pt>
                <c:pt idx="259">
                  <c:v>1391.22</c:v>
                </c:pt>
                <c:pt idx="260">
                  <c:v>1388.6</c:v>
                </c:pt>
                <c:pt idx="261">
                  <c:v>1385.98</c:v>
                </c:pt>
                <c:pt idx="262">
                  <c:v>1383.36</c:v>
                </c:pt>
                <c:pt idx="263">
                  <c:v>1380.74</c:v>
                </c:pt>
                <c:pt idx="264">
                  <c:v>1378.12</c:v>
                </c:pt>
                <c:pt idx="265">
                  <c:v>1375.5</c:v>
                </c:pt>
                <c:pt idx="266">
                  <c:v>1372.8799999999999</c:v>
                </c:pt>
                <c:pt idx="267">
                  <c:v>1370.26</c:v>
                </c:pt>
                <c:pt idx="268">
                  <c:v>1367.6399999999999</c:v>
                </c:pt>
                <c:pt idx="269">
                  <c:v>1365.02</c:v>
                </c:pt>
                <c:pt idx="270">
                  <c:v>1362.4</c:v>
                </c:pt>
                <c:pt idx="271">
                  <c:v>1359.78</c:v>
                </c:pt>
                <c:pt idx="272">
                  <c:v>1357.1599999999999</c:v>
                </c:pt>
                <c:pt idx="273">
                  <c:v>1354.54</c:v>
                </c:pt>
                <c:pt idx="274">
                  <c:v>1351.92</c:v>
                </c:pt>
                <c:pt idx="275">
                  <c:v>1349.3</c:v>
                </c:pt>
                <c:pt idx="276">
                  <c:v>1346.6799999999998</c:v>
                </c:pt>
                <c:pt idx="277">
                  <c:v>1344.06</c:v>
                </c:pt>
                <c:pt idx="278">
                  <c:v>1341.44</c:v>
                </c:pt>
                <c:pt idx="279">
                  <c:v>1338.82</c:v>
                </c:pt>
                <c:pt idx="280">
                  <c:v>1336.2</c:v>
                </c:pt>
                <c:pt idx="281">
                  <c:v>1333.58</c:v>
                </c:pt>
                <c:pt idx="282">
                  <c:v>1330.96</c:v>
                </c:pt>
                <c:pt idx="283">
                  <c:v>1328.34</c:v>
                </c:pt>
                <c:pt idx="284">
                  <c:v>1325.72</c:v>
                </c:pt>
                <c:pt idx="285">
                  <c:v>1323.1</c:v>
                </c:pt>
                <c:pt idx="286">
                  <c:v>1320.48</c:v>
                </c:pt>
                <c:pt idx="287">
                  <c:v>1317.86</c:v>
                </c:pt>
                <c:pt idx="288">
                  <c:v>1315.24</c:v>
                </c:pt>
                <c:pt idx="289">
                  <c:v>1312.62</c:v>
                </c:pt>
                <c:pt idx="290">
                  <c:v>1310</c:v>
                </c:pt>
                <c:pt idx="291">
                  <c:v>1307.3799999999999</c:v>
                </c:pt>
                <c:pt idx="292">
                  <c:v>1304.76</c:v>
                </c:pt>
                <c:pt idx="293">
                  <c:v>1302.1399999999999</c:v>
                </c:pt>
                <c:pt idx="294">
                  <c:v>1299.52</c:v>
                </c:pt>
                <c:pt idx="295">
                  <c:v>1296.9000000000001</c:v>
                </c:pt>
                <c:pt idx="296">
                  <c:v>1294.28</c:v>
                </c:pt>
                <c:pt idx="297">
                  <c:v>1291.6599999999999</c:v>
                </c:pt>
                <c:pt idx="298">
                  <c:v>1289.04</c:v>
                </c:pt>
                <c:pt idx="299">
                  <c:v>1286.42</c:v>
                </c:pt>
                <c:pt idx="300">
                  <c:v>1283.8</c:v>
                </c:pt>
                <c:pt idx="301">
                  <c:v>1281.1799999999998</c:v>
                </c:pt>
                <c:pt idx="302">
                  <c:v>1278.56</c:v>
                </c:pt>
                <c:pt idx="303">
                  <c:v>1275.94</c:v>
                </c:pt>
                <c:pt idx="304">
                  <c:v>1273.32</c:v>
                </c:pt>
                <c:pt idx="305">
                  <c:v>1270.7</c:v>
                </c:pt>
                <c:pt idx="306">
                  <c:v>1268.08</c:v>
                </c:pt>
                <c:pt idx="307">
                  <c:v>1265.46</c:v>
                </c:pt>
                <c:pt idx="308">
                  <c:v>1262.8399999999999</c:v>
                </c:pt>
                <c:pt idx="309">
                  <c:v>1260.22</c:v>
                </c:pt>
                <c:pt idx="310">
                  <c:v>1257.5999999999999</c:v>
                </c:pt>
                <c:pt idx="311">
                  <c:v>1254.98</c:v>
                </c:pt>
                <c:pt idx="312">
                  <c:v>1252.3599999999999</c:v>
                </c:pt>
                <c:pt idx="313">
                  <c:v>1249.74</c:v>
                </c:pt>
                <c:pt idx="314">
                  <c:v>1247.1199999999999</c:v>
                </c:pt>
                <c:pt idx="315">
                  <c:v>1244.5</c:v>
                </c:pt>
                <c:pt idx="316">
                  <c:v>1241.8799999999999</c:v>
                </c:pt>
                <c:pt idx="317">
                  <c:v>1239.26</c:v>
                </c:pt>
                <c:pt idx="318">
                  <c:v>1236.6399999999999</c:v>
                </c:pt>
                <c:pt idx="319">
                  <c:v>1234.02</c:v>
                </c:pt>
                <c:pt idx="320">
                  <c:v>1231.4000000000001</c:v>
                </c:pt>
                <c:pt idx="321">
                  <c:v>1228.78</c:v>
                </c:pt>
                <c:pt idx="322">
                  <c:v>1226.1599999999999</c:v>
                </c:pt>
                <c:pt idx="323">
                  <c:v>1223.54</c:v>
                </c:pt>
                <c:pt idx="324">
                  <c:v>1220.92</c:v>
                </c:pt>
                <c:pt idx="325">
                  <c:v>1218.3</c:v>
                </c:pt>
                <c:pt idx="326">
                  <c:v>1215.6799999999998</c:v>
                </c:pt>
                <c:pt idx="327">
                  <c:v>1213.06</c:v>
                </c:pt>
                <c:pt idx="328">
                  <c:v>1210.44</c:v>
                </c:pt>
                <c:pt idx="329">
                  <c:v>1207.82</c:v>
                </c:pt>
                <c:pt idx="330">
                  <c:v>1205.2</c:v>
                </c:pt>
                <c:pt idx="331">
                  <c:v>1202.58</c:v>
                </c:pt>
                <c:pt idx="332">
                  <c:v>1199.96</c:v>
                </c:pt>
                <c:pt idx="333">
                  <c:v>1197.3399999999999</c:v>
                </c:pt>
                <c:pt idx="334">
                  <c:v>1194.72</c:v>
                </c:pt>
                <c:pt idx="335">
                  <c:v>1192.0999999999999</c:v>
                </c:pt>
                <c:pt idx="336">
                  <c:v>1189.48</c:v>
                </c:pt>
                <c:pt idx="337">
                  <c:v>1186.8599999999999</c:v>
                </c:pt>
                <c:pt idx="338">
                  <c:v>1184.24</c:v>
                </c:pt>
                <c:pt idx="339">
                  <c:v>1181.6199999999999</c:v>
                </c:pt>
                <c:pt idx="340">
                  <c:v>1179</c:v>
                </c:pt>
                <c:pt idx="341">
                  <c:v>1176.3799999999999</c:v>
                </c:pt>
                <c:pt idx="342">
                  <c:v>1173.76</c:v>
                </c:pt>
                <c:pt idx="343">
                  <c:v>1171.1399999999999</c:v>
                </c:pt>
                <c:pt idx="344">
                  <c:v>1168.52</c:v>
                </c:pt>
                <c:pt idx="345">
                  <c:v>1165.9000000000001</c:v>
                </c:pt>
                <c:pt idx="346">
                  <c:v>1163.28</c:v>
                </c:pt>
                <c:pt idx="347">
                  <c:v>1160.6599999999999</c:v>
                </c:pt>
                <c:pt idx="348">
                  <c:v>1158.04</c:v>
                </c:pt>
                <c:pt idx="349">
                  <c:v>1155.42</c:v>
                </c:pt>
                <c:pt idx="350">
                  <c:v>1152.8</c:v>
                </c:pt>
                <c:pt idx="351">
                  <c:v>1150.1799999999998</c:v>
                </c:pt>
                <c:pt idx="352">
                  <c:v>1147.56</c:v>
                </c:pt>
                <c:pt idx="353">
                  <c:v>1144.94</c:v>
                </c:pt>
                <c:pt idx="354">
                  <c:v>1142.32</c:v>
                </c:pt>
                <c:pt idx="355">
                  <c:v>1139.7</c:v>
                </c:pt>
                <c:pt idx="356">
                  <c:v>1137.08</c:v>
                </c:pt>
                <c:pt idx="357">
                  <c:v>1134.46</c:v>
                </c:pt>
                <c:pt idx="358">
                  <c:v>1131.8399999999999</c:v>
                </c:pt>
                <c:pt idx="359">
                  <c:v>1129.22</c:v>
                </c:pt>
                <c:pt idx="360">
                  <c:v>1126.5999999999999</c:v>
                </c:pt>
                <c:pt idx="361">
                  <c:v>1123.98</c:v>
                </c:pt>
                <c:pt idx="362">
                  <c:v>1121.3599999999999</c:v>
                </c:pt>
                <c:pt idx="363">
                  <c:v>1118.74</c:v>
                </c:pt>
                <c:pt idx="364">
                  <c:v>1116.1199999999999</c:v>
                </c:pt>
                <c:pt idx="365">
                  <c:v>1113.5</c:v>
                </c:pt>
                <c:pt idx="366">
                  <c:v>1110.8799999999999</c:v>
                </c:pt>
                <c:pt idx="367">
                  <c:v>1108.26</c:v>
                </c:pt>
                <c:pt idx="368">
                  <c:v>1105.6399999999999</c:v>
                </c:pt>
                <c:pt idx="369">
                  <c:v>1103.02</c:v>
                </c:pt>
                <c:pt idx="370">
                  <c:v>1100.4000000000001</c:v>
                </c:pt>
                <c:pt idx="371">
                  <c:v>1097.78</c:v>
                </c:pt>
                <c:pt idx="372">
                  <c:v>1095.1599999999999</c:v>
                </c:pt>
                <c:pt idx="373">
                  <c:v>1092.54</c:v>
                </c:pt>
                <c:pt idx="374">
                  <c:v>1089.92</c:v>
                </c:pt>
                <c:pt idx="375">
                  <c:v>1087.3</c:v>
                </c:pt>
                <c:pt idx="376">
                  <c:v>1084.6799999999998</c:v>
                </c:pt>
                <c:pt idx="377">
                  <c:v>1082.06</c:v>
                </c:pt>
                <c:pt idx="378">
                  <c:v>1079.44</c:v>
                </c:pt>
                <c:pt idx="379">
                  <c:v>1076.82</c:v>
                </c:pt>
                <c:pt idx="380">
                  <c:v>1074.2</c:v>
                </c:pt>
                <c:pt idx="381">
                  <c:v>1071.58</c:v>
                </c:pt>
                <c:pt idx="382">
                  <c:v>1068.96</c:v>
                </c:pt>
                <c:pt idx="383">
                  <c:v>1066.3399999999999</c:v>
                </c:pt>
                <c:pt idx="384">
                  <c:v>1063.72</c:v>
                </c:pt>
                <c:pt idx="385">
                  <c:v>1061.0999999999999</c:v>
                </c:pt>
                <c:pt idx="386">
                  <c:v>1058.48</c:v>
                </c:pt>
                <c:pt idx="387">
                  <c:v>1055.8599999999999</c:v>
                </c:pt>
                <c:pt idx="388">
                  <c:v>1053.24</c:v>
                </c:pt>
                <c:pt idx="389">
                  <c:v>1050.6199999999999</c:v>
                </c:pt>
                <c:pt idx="390">
                  <c:v>1048</c:v>
                </c:pt>
                <c:pt idx="391">
                  <c:v>1045.3799999999999</c:v>
                </c:pt>
                <c:pt idx="392">
                  <c:v>1042.76</c:v>
                </c:pt>
                <c:pt idx="393">
                  <c:v>1040.1399999999999</c:v>
                </c:pt>
                <c:pt idx="394">
                  <c:v>1037.52</c:v>
                </c:pt>
                <c:pt idx="395">
                  <c:v>1034.9000000000001</c:v>
                </c:pt>
                <c:pt idx="396">
                  <c:v>1032.28</c:v>
                </c:pt>
                <c:pt idx="397">
                  <c:v>1029.6599999999999</c:v>
                </c:pt>
                <c:pt idx="398">
                  <c:v>1027.04</c:v>
                </c:pt>
                <c:pt idx="399">
                  <c:v>1024.42</c:v>
                </c:pt>
                <c:pt idx="400">
                  <c:v>1021.8</c:v>
                </c:pt>
                <c:pt idx="401">
                  <c:v>1019.1800000000001</c:v>
                </c:pt>
                <c:pt idx="402">
                  <c:v>1016.56</c:v>
                </c:pt>
                <c:pt idx="403">
                  <c:v>1013.9399999999999</c:v>
                </c:pt>
                <c:pt idx="404">
                  <c:v>1011.3199999999999</c:v>
                </c:pt>
                <c:pt idx="405">
                  <c:v>1008.7</c:v>
                </c:pt>
                <c:pt idx="406">
                  <c:v>1006.08</c:v>
                </c:pt>
                <c:pt idx="407">
                  <c:v>1003.4599999999999</c:v>
                </c:pt>
                <c:pt idx="408">
                  <c:v>1000.8399999999999</c:v>
                </c:pt>
                <c:pt idx="409">
                  <c:v>998.22</c:v>
                </c:pt>
                <c:pt idx="410">
                  <c:v>995.6</c:v>
                </c:pt>
                <c:pt idx="411">
                  <c:v>992.98</c:v>
                </c:pt>
                <c:pt idx="412">
                  <c:v>990.35999999999763</c:v>
                </c:pt>
                <c:pt idx="413">
                  <c:v>987.74</c:v>
                </c:pt>
                <c:pt idx="414">
                  <c:v>985.12</c:v>
                </c:pt>
                <c:pt idx="415">
                  <c:v>982.5</c:v>
                </c:pt>
                <c:pt idx="416">
                  <c:v>979.88</c:v>
                </c:pt>
                <c:pt idx="417">
                  <c:v>977.26</c:v>
                </c:pt>
                <c:pt idx="418">
                  <c:v>974.64</c:v>
                </c:pt>
                <c:pt idx="419">
                  <c:v>972.0200000000001</c:v>
                </c:pt>
                <c:pt idx="420">
                  <c:v>969.40000000000009</c:v>
                </c:pt>
                <c:pt idx="421">
                  <c:v>966.78000000000054</c:v>
                </c:pt>
                <c:pt idx="422">
                  <c:v>964.16000000000008</c:v>
                </c:pt>
                <c:pt idx="423">
                  <c:v>961.54000000000008</c:v>
                </c:pt>
                <c:pt idx="424">
                  <c:v>958.92000000000007</c:v>
                </c:pt>
                <c:pt idx="425">
                  <c:v>956.30000000000007</c:v>
                </c:pt>
                <c:pt idx="426">
                  <c:v>953.68000000000018</c:v>
                </c:pt>
                <c:pt idx="427">
                  <c:v>951.06000000000006</c:v>
                </c:pt>
                <c:pt idx="428">
                  <c:v>948.43999999999937</c:v>
                </c:pt>
                <c:pt idx="429">
                  <c:v>945.81999999999937</c:v>
                </c:pt>
                <c:pt idx="430">
                  <c:v>943.2</c:v>
                </c:pt>
                <c:pt idx="431">
                  <c:v>940.58</c:v>
                </c:pt>
                <c:pt idx="432">
                  <c:v>937.95999999999788</c:v>
                </c:pt>
                <c:pt idx="433">
                  <c:v>935.33999999999787</c:v>
                </c:pt>
                <c:pt idx="434">
                  <c:v>932.72</c:v>
                </c:pt>
                <c:pt idx="435">
                  <c:v>930.1</c:v>
                </c:pt>
                <c:pt idx="436">
                  <c:v>927.48</c:v>
                </c:pt>
                <c:pt idx="437">
                  <c:v>924.85999999999763</c:v>
                </c:pt>
                <c:pt idx="438">
                  <c:v>922.24</c:v>
                </c:pt>
                <c:pt idx="439">
                  <c:v>919.62</c:v>
                </c:pt>
                <c:pt idx="440">
                  <c:v>917</c:v>
                </c:pt>
                <c:pt idx="441">
                  <c:v>914.38</c:v>
                </c:pt>
                <c:pt idx="442">
                  <c:v>911.76</c:v>
                </c:pt>
                <c:pt idx="443">
                  <c:v>909.14</c:v>
                </c:pt>
                <c:pt idx="444">
                  <c:v>906.52</c:v>
                </c:pt>
                <c:pt idx="445">
                  <c:v>903.90000000000009</c:v>
                </c:pt>
                <c:pt idx="446">
                  <c:v>901.28000000000054</c:v>
                </c:pt>
                <c:pt idx="447">
                  <c:v>898.66000000000008</c:v>
                </c:pt>
                <c:pt idx="448">
                  <c:v>896.04000000000008</c:v>
                </c:pt>
                <c:pt idx="449">
                  <c:v>893.42000000000007</c:v>
                </c:pt>
                <c:pt idx="450">
                  <c:v>890.80000000000007</c:v>
                </c:pt>
                <c:pt idx="451">
                  <c:v>888.18000000000018</c:v>
                </c:pt>
                <c:pt idx="452">
                  <c:v>885.56000000000006</c:v>
                </c:pt>
                <c:pt idx="453">
                  <c:v>882.93999999999937</c:v>
                </c:pt>
                <c:pt idx="454">
                  <c:v>880.31999999999937</c:v>
                </c:pt>
                <c:pt idx="455">
                  <c:v>877.7</c:v>
                </c:pt>
                <c:pt idx="456">
                  <c:v>875.08</c:v>
                </c:pt>
                <c:pt idx="457">
                  <c:v>872.45999999999788</c:v>
                </c:pt>
                <c:pt idx="458">
                  <c:v>869.83999999999787</c:v>
                </c:pt>
                <c:pt idx="459">
                  <c:v>867.22</c:v>
                </c:pt>
                <c:pt idx="460">
                  <c:v>864.6</c:v>
                </c:pt>
                <c:pt idx="461">
                  <c:v>861.98</c:v>
                </c:pt>
                <c:pt idx="462">
                  <c:v>859.35999999999763</c:v>
                </c:pt>
                <c:pt idx="463">
                  <c:v>856.74</c:v>
                </c:pt>
                <c:pt idx="464">
                  <c:v>854.12</c:v>
                </c:pt>
                <c:pt idx="465">
                  <c:v>851.5</c:v>
                </c:pt>
                <c:pt idx="466">
                  <c:v>848.88</c:v>
                </c:pt>
                <c:pt idx="467">
                  <c:v>846.26</c:v>
                </c:pt>
                <c:pt idx="468">
                  <c:v>843.64</c:v>
                </c:pt>
                <c:pt idx="469">
                  <c:v>841.02</c:v>
                </c:pt>
                <c:pt idx="470">
                  <c:v>838.40000000000009</c:v>
                </c:pt>
                <c:pt idx="471">
                  <c:v>835.78000000000054</c:v>
                </c:pt>
                <c:pt idx="472">
                  <c:v>833.16000000000008</c:v>
                </c:pt>
                <c:pt idx="473">
                  <c:v>830.54000000000008</c:v>
                </c:pt>
                <c:pt idx="474">
                  <c:v>827.92000000000007</c:v>
                </c:pt>
                <c:pt idx="475">
                  <c:v>825.30000000000007</c:v>
                </c:pt>
                <c:pt idx="476">
                  <c:v>822.68000000000018</c:v>
                </c:pt>
                <c:pt idx="477">
                  <c:v>820.06000000000006</c:v>
                </c:pt>
                <c:pt idx="478">
                  <c:v>817.43999999999937</c:v>
                </c:pt>
                <c:pt idx="479">
                  <c:v>814.81999999999937</c:v>
                </c:pt>
                <c:pt idx="480">
                  <c:v>812.2</c:v>
                </c:pt>
                <c:pt idx="481">
                  <c:v>809.58</c:v>
                </c:pt>
                <c:pt idx="482">
                  <c:v>806.95999999999788</c:v>
                </c:pt>
                <c:pt idx="483">
                  <c:v>804.33999999999787</c:v>
                </c:pt>
                <c:pt idx="484">
                  <c:v>801.72</c:v>
                </c:pt>
                <c:pt idx="485">
                  <c:v>799.1</c:v>
                </c:pt>
                <c:pt idx="486">
                  <c:v>796.48</c:v>
                </c:pt>
                <c:pt idx="487">
                  <c:v>793.85999999999763</c:v>
                </c:pt>
                <c:pt idx="488">
                  <c:v>791.24</c:v>
                </c:pt>
                <c:pt idx="489">
                  <c:v>788.62</c:v>
                </c:pt>
                <c:pt idx="490">
                  <c:v>786</c:v>
                </c:pt>
                <c:pt idx="491">
                  <c:v>783.38</c:v>
                </c:pt>
                <c:pt idx="492">
                  <c:v>780.76</c:v>
                </c:pt>
                <c:pt idx="493">
                  <c:v>778.14</c:v>
                </c:pt>
                <c:pt idx="494">
                  <c:v>775.52</c:v>
                </c:pt>
                <c:pt idx="495">
                  <c:v>772.9</c:v>
                </c:pt>
                <c:pt idx="496">
                  <c:v>770.28000000000054</c:v>
                </c:pt>
                <c:pt idx="497">
                  <c:v>767.66000000000008</c:v>
                </c:pt>
                <c:pt idx="498">
                  <c:v>765.04000000000008</c:v>
                </c:pt>
                <c:pt idx="499">
                  <c:v>762.42000000000007</c:v>
                </c:pt>
                <c:pt idx="500">
                  <c:v>759.80000000000007</c:v>
                </c:pt>
                <c:pt idx="501">
                  <c:v>757.18000000000018</c:v>
                </c:pt>
                <c:pt idx="502">
                  <c:v>754.56000000000006</c:v>
                </c:pt>
                <c:pt idx="503">
                  <c:v>751.93999999999937</c:v>
                </c:pt>
                <c:pt idx="504">
                  <c:v>749.31999999999937</c:v>
                </c:pt>
                <c:pt idx="505">
                  <c:v>746.7</c:v>
                </c:pt>
                <c:pt idx="506">
                  <c:v>744.08</c:v>
                </c:pt>
                <c:pt idx="507">
                  <c:v>741.45999999999788</c:v>
                </c:pt>
                <c:pt idx="508">
                  <c:v>738.83999999999787</c:v>
                </c:pt>
                <c:pt idx="509">
                  <c:v>736.22</c:v>
                </c:pt>
                <c:pt idx="510">
                  <c:v>733.6</c:v>
                </c:pt>
                <c:pt idx="511">
                  <c:v>730.98</c:v>
                </c:pt>
                <c:pt idx="512">
                  <c:v>728.35999999999763</c:v>
                </c:pt>
                <c:pt idx="513">
                  <c:v>725.74</c:v>
                </c:pt>
                <c:pt idx="514">
                  <c:v>723.12</c:v>
                </c:pt>
                <c:pt idx="515">
                  <c:v>720.5</c:v>
                </c:pt>
                <c:pt idx="516">
                  <c:v>717.88</c:v>
                </c:pt>
                <c:pt idx="517">
                  <c:v>715.26</c:v>
                </c:pt>
                <c:pt idx="518">
                  <c:v>712.64</c:v>
                </c:pt>
                <c:pt idx="519">
                  <c:v>710.02</c:v>
                </c:pt>
                <c:pt idx="520">
                  <c:v>707.4</c:v>
                </c:pt>
                <c:pt idx="521">
                  <c:v>704.78000000000054</c:v>
                </c:pt>
                <c:pt idx="522">
                  <c:v>702.16000000000008</c:v>
                </c:pt>
                <c:pt idx="523">
                  <c:v>699.54000000000008</c:v>
                </c:pt>
                <c:pt idx="524">
                  <c:v>696.92000000000007</c:v>
                </c:pt>
                <c:pt idx="525">
                  <c:v>694.30000000000007</c:v>
                </c:pt>
                <c:pt idx="526">
                  <c:v>691.68000000000018</c:v>
                </c:pt>
                <c:pt idx="527">
                  <c:v>689.06000000000006</c:v>
                </c:pt>
                <c:pt idx="528">
                  <c:v>686.43999999999937</c:v>
                </c:pt>
                <c:pt idx="529">
                  <c:v>683.81999999999937</c:v>
                </c:pt>
                <c:pt idx="530">
                  <c:v>681.2</c:v>
                </c:pt>
                <c:pt idx="531">
                  <c:v>678.58</c:v>
                </c:pt>
                <c:pt idx="532">
                  <c:v>675.95999999999788</c:v>
                </c:pt>
                <c:pt idx="533">
                  <c:v>673.33999999999787</c:v>
                </c:pt>
                <c:pt idx="534">
                  <c:v>670.72</c:v>
                </c:pt>
                <c:pt idx="535">
                  <c:v>668.1</c:v>
                </c:pt>
                <c:pt idx="536">
                  <c:v>665.48</c:v>
                </c:pt>
                <c:pt idx="537">
                  <c:v>662.85999999999763</c:v>
                </c:pt>
                <c:pt idx="538">
                  <c:v>660.24</c:v>
                </c:pt>
                <c:pt idx="539">
                  <c:v>657.62</c:v>
                </c:pt>
                <c:pt idx="540">
                  <c:v>655</c:v>
                </c:pt>
                <c:pt idx="541">
                  <c:v>652.38</c:v>
                </c:pt>
                <c:pt idx="542">
                  <c:v>649.76</c:v>
                </c:pt>
                <c:pt idx="543">
                  <c:v>647.14</c:v>
                </c:pt>
                <c:pt idx="544">
                  <c:v>644.52</c:v>
                </c:pt>
                <c:pt idx="545">
                  <c:v>641.9</c:v>
                </c:pt>
                <c:pt idx="546">
                  <c:v>639.28000000000054</c:v>
                </c:pt>
                <c:pt idx="547">
                  <c:v>636.66000000000008</c:v>
                </c:pt>
                <c:pt idx="548">
                  <c:v>634.04000000000008</c:v>
                </c:pt>
                <c:pt idx="549">
                  <c:v>631.42000000000007</c:v>
                </c:pt>
                <c:pt idx="550">
                  <c:v>628.80000000000007</c:v>
                </c:pt>
                <c:pt idx="551">
                  <c:v>626.18000000000018</c:v>
                </c:pt>
                <c:pt idx="552">
                  <c:v>623.56000000000006</c:v>
                </c:pt>
                <c:pt idx="553">
                  <c:v>620.93999999999937</c:v>
                </c:pt>
                <c:pt idx="554">
                  <c:v>618.31999999999937</c:v>
                </c:pt>
                <c:pt idx="555">
                  <c:v>615.70000000000005</c:v>
                </c:pt>
                <c:pt idx="556">
                  <c:v>613.08000000000004</c:v>
                </c:pt>
                <c:pt idx="557">
                  <c:v>610.45999999999788</c:v>
                </c:pt>
                <c:pt idx="558">
                  <c:v>607.83999999999787</c:v>
                </c:pt>
                <c:pt idx="559">
                  <c:v>605.22</c:v>
                </c:pt>
                <c:pt idx="560">
                  <c:v>602.6</c:v>
                </c:pt>
                <c:pt idx="561">
                  <c:v>599.98</c:v>
                </c:pt>
                <c:pt idx="562">
                  <c:v>597.35999999999763</c:v>
                </c:pt>
                <c:pt idx="563">
                  <c:v>594.74</c:v>
                </c:pt>
                <c:pt idx="564">
                  <c:v>592.12</c:v>
                </c:pt>
                <c:pt idx="565">
                  <c:v>589.5</c:v>
                </c:pt>
                <c:pt idx="566">
                  <c:v>586.88</c:v>
                </c:pt>
                <c:pt idx="567">
                  <c:v>584.26</c:v>
                </c:pt>
                <c:pt idx="568">
                  <c:v>581.64</c:v>
                </c:pt>
                <c:pt idx="569">
                  <c:v>579.02</c:v>
                </c:pt>
                <c:pt idx="570">
                  <c:v>576.4</c:v>
                </c:pt>
                <c:pt idx="571">
                  <c:v>573.78000000000054</c:v>
                </c:pt>
                <c:pt idx="572">
                  <c:v>571.16</c:v>
                </c:pt>
                <c:pt idx="573">
                  <c:v>568.54000000000008</c:v>
                </c:pt>
                <c:pt idx="574">
                  <c:v>565.92000000000007</c:v>
                </c:pt>
                <c:pt idx="575">
                  <c:v>563.30000000000007</c:v>
                </c:pt>
                <c:pt idx="576">
                  <c:v>560.68000000000018</c:v>
                </c:pt>
                <c:pt idx="577">
                  <c:v>558.06000000000006</c:v>
                </c:pt>
                <c:pt idx="578">
                  <c:v>555.43999999999937</c:v>
                </c:pt>
                <c:pt idx="579">
                  <c:v>552.81999999999937</c:v>
                </c:pt>
                <c:pt idx="580">
                  <c:v>550.20000000000005</c:v>
                </c:pt>
                <c:pt idx="581">
                  <c:v>547.58000000000004</c:v>
                </c:pt>
                <c:pt idx="582">
                  <c:v>544.95999999999788</c:v>
                </c:pt>
                <c:pt idx="583">
                  <c:v>542.33999999999787</c:v>
                </c:pt>
                <c:pt idx="584">
                  <c:v>539.72</c:v>
                </c:pt>
                <c:pt idx="585">
                  <c:v>537.1</c:v>
                </c:pt>
                <c:pt idx="586">
                  <c:v>534.48</c:v>
                </c:pt>
                <c:pt idx="587">
                  <c:v>531.85999999999763</c:v>
                </c:pt>
                <c:pt idx="588">
                  <c:v>529.24</c:v>
                </c:pt>
                <c:pt idx="589">
                  <c:v>526.62</c:v>
                </c:pt>
                <c:pt idx="590">
                  <c:v>524</c:v>
                </c:pt>
                <c:pt idx="591">
                  <c:v>521.38</c:v>
                </c:pt>
                <c:pt idx="592">
                  <c:v>518.76</c:v>
                </c:pt>
                <c:pt idx="593">
                  <c:v>516.14</c:v>
                </c:pt>
                <c:pt idx="594">
                  <c:v>513.52</c:v>
                </c:pt>
                <c:pt idx="595">
                  <c:v>510.9</c:v>
                </c:pt>
                <c:pt idx="596">
                  <c:v>508.28</c:v>
                </c:pt>
                <c:pt idx="597">
                  <c:v>505.66</c:v>
                </c:pt>
                <c:pt idx="598">
                  <c:v>503.04</c:v>
                </c:pt>
                <c:pt idx="599">
                  <c:v>500.41999999999956</c:v>
                </c:pt>
                <c:pt idx="600">
                  <c:v>497.8</c:v>
                </c:pt>
                <c:pt idx="601">
                  <c:v>495.18</c:v>
                </c:pt>
                <c:pt idx="602">
                  <c:v>492.56</c:v>
                </c:pt>
                <c:pt idx="603">
                  <c:v>489.94</c:v>
                </c:pt>
                <c:pt idx="604">
                  <c:v>487.32</c:v>
                </c:pt>
                <c:pt idx="605">
                  <c:v>484.7</c:v>
                </c:pt>
                <c:pt idx="606">
                  <c:v>482.08</c:v>
                </c:pt>
                <c:pt idx="607">
                  <c:v>479.46</c:v>
                </c:pt>
                <c:pt idx="608">
                  <c:v>476.84000000000015</c:v>
                </c:pt>
                <c:pt idx="609">
                  <c:v>474.21999999999986</c:v>
                </c:pt>
                <c:pt idx="610">
                  <c:v>471.6</c:v>
                </c:pt>
                <c:pt idx="611">
                  <c:v>468.97999999999956</c:v>
                </c:pt>
                <c:pt idx="612">
                  <c:v>466.36</c:v>
                </c:pt>
                <c:pt idx="613">
                  <c:v>463.74</c:v>
                </c:pt>
                <c:pt idx="614">
                  <c:v>461.12</c:v>
                </c:pt>
                <c:pt idx="615">
                  <c:v>458.5</c:v>
                </c:pt>
                <c:pt idx="616">
                  <c:v>455.88</c:v>
                </c:pt>
                <c:pt idx="617">
                  <c:v>453.26</c:v>
                </c:pt>
                <c:pt idx="618">
                  <c:v>450.64000000000016</c:v>
                </c:pt>
                <c:pt idx="619">
                  <c:v>448.02</c:v>
                </c:pt>
                <c:pt idx="620">
                  <c:v>445.4</c:v>
                </c:pt>
                <c:pt idx="621">
                  <c:v>442.78</c:v>
                </c:pt>
                <c:pt idx="622">
                  <c:v>440.16</c:v>
                </c:pt>
                <c:pt idx="623">
                  <c:v>437.54</c:v>
                </c:pt>
                <c:pt idx="624">
                  <c:v>434.91999999999956</c:v>
                </c:pt>
                <c:pt idx="625">
                  <c:v>432.3</c:v>
                </c:pt>
                <c:pt idx="626">
                  <c:v>429.68</c:v>
                </c:pt>
                <c:pt idx="627">
                  <c:v>427.06</c:v>
                </c:pt>
                <c:pt idx="628">
                  <c:v>424.44</c:v>
                </c:pt>
                <c:pt idx="629">
                  <c:v>421.82</c:v>
                </c:pt>
                <c:pt idx="630">
                  <c:v>419.2</c:v>
                </c:pt>
                <c:pt idx="631">
                  <c:v>416.58</c:v>
                </c:pt>
                <c:pt idx="632">
                  <c:v>413.96</c:v>
                </c:pt>
                <c:pt idx="633">
                  <c:v>411.34000000000015</c:v>
                </c:pt>
                <c:pt idx="634">
                  <c:v>408.71999999999986</c:v>
                </c:pt>
                <c:pt idx="635">
                  <c:v>406.1</c:v>
                </c:pt>
                <c:pt idx="636">
                  <c:v>403.47999999999956</c:v>
                </c:pt>
                <c:pt idx="637">
                  <c:v>400.86</c:v>
                </c:pt>
                <c:pt idx="638">
                  <c:v>398.24</c:v>
                </c:pt>
                <c:pt idx="639">
                  <c:v>395.62</c:v>
                </c:pt>
                <c:pt idx="640">
                  <c:v>393</c:v>
                </c:pt>
                <c:pt idx="641">
                  <c:v>390.38</c:v>
                </c:pt>
                <c:pt idx="642">
                  <c:v>387.76</c:v>
                </c:pt>
                <c:pt idx="643">
                  <c:v>385.14000000000016</c:v>
                </c:pt>
                <c:pt idx="644">
                  <c:v>382.52</c:v>
                </c:pt>
                <c:pt idx="645">
                  <c:v>379.9</c:v>
                </c:pt>
                <c:pt idx="646">
                  <c:v>377.28</c:v>
                </c:pt>
                <c:pt idx="647">
                  <c:v>374.66</c:v>
                </c:pt>
                <c:pt idx="648">
                  <c:v>372.04</c:v>
                </c:pt>
                <c:pt idx="649">
                  <c:v>369.41999999999956</c:v>
                </c:pt>
                <c:pt idx="650">
                  <c:v>366.8</c:v>
                </c:pt>
                <c:pt idx="651">
                  <c:v>364.18</c:v>
                </c:pt>
                <c:pt idx="652">
                  <c:v>361.56</c:v>
                </c:pt>
                <c:pt idx="653">
                  <c:v>358.94</c:v>
                </c:pt>
                <c:pt idx="654">
                  <c:v>356.32</c:v>
                </c:pt>
                <c:pt idx="655">
                  <c:v>353.7</c:v>
                </c:pt>
                <c:pt idx="656">
                  <c:v>351.08</c:v>
                </c:pt>
                <c:pt idx="657">
                  <c:v>348.46</c:v>
                </c:pt>
                <c:pt idx="658">
                  <c:v>345.84000000000015</c:v>
                </c:pt>
                <c:pt idx="659">
                  <c:v>343.21999999999986</c:v>
                </c:pt>
                <c:pt idx="660">
                  <c:v>340.6</c:v>
                </c:pt>
                <c:pt idx="661">
                  <c:v>337.97999999999956</c:v>
                </c:pt>
                <c:pt idx="662">
                  <c:v>335.36</c:v>
                </c:pt>
                <c:pt idx="663">
                  <c:v>332.74</c:v>
                </c:pt>
                <c:pt idx="664">
                  <c:v>330.12</c:v>
                </c:pt>
                <c:pt idx="665">
                  <c:v>327.5</c:v>
                </c:pt>
                <c:pt idx="666">
                  <c:v>324.88</c:v>
                </c:pt>
                <c:pt idx="667">
                  <c:v>322.26</c:v>
                </c:pt>
                <c:pt idx="668">
                  <c:v>319.64000000000016</c:v>
                </c:pt>
                <c:pt idx="669">
                  <c:v>317.02</c:v>
                </c:pt>
                <c:pt idx="670">
                  <c:v>314.39999999999986</c:v>
                </c:pt>
                <c:pt idx="671">
                  <c:v>311.77999999999986</c:v>
                </c:pt>
                <c:pt idx="672">
                  <c:v>309.16000000000008</c:v>
                </c:pt>
                <c:pt idx="673">
                  <c:v>306.54000000000002</c:v>
                </c:pt>
                <c:pt idx="674">
                  <c:v>303.91999999999956</c:v>
                </c:pt>
                <c:pt idx="675">
                  <c:v>301.3</c:v>
                </c:pt>
                <c:pt idx="676">
                  <c:v>298.68</c:v>
                </c:pt>
                <c:pt idx="677">
                  <c:v>296.06</c:v>
                </c:pt>
                <c:pt idx="678">
                  <c:v>293.44</c:v>
                </c:pt>
                <c:pt idx="679">
                  <c:v>290.82</c:v>
                </c:pt>
                <c:pt idx="680">
                  <c:v>288.2</c:v>
                </c:pt>
                <c:pt idx="681">
                  <c:v>285.58</c:v>
                </c:pt>
                <c:pt idx="682">
                  <c:v>282.95999999999987</c:v>
                </c:pt>
                <c:pt idx="683">
                  <c:v>280.34000000000015</c:v>
                </c:pt>
                <c:pt idx="684">
                  <c:v>277.71999999999986</c:v>
                </c:pt>
                <c:pt idx="685">
                  <c:v>275.10000000000002</c:v>
                </c:pt>
                <c:pt idx="686">
                  <c:v>272.47999999999956</c:v>
                </c:pt>
                <c:pt idx="687">
                  <c:v>269.86</c:v>
                </c:pt>
                <c:pt idx="688">
                  <c:v>267.24</c:v>
                </c:pt>
                <c:pt idx="689">
                  <c:v>264.62</c:v>
                </c:pt>
                <c:pt idx="690">
                  <c:v>262</c:v>
                </c:pt>
                <c:pt idx="691">
                  <c:v>259.38</c:v>
                </c:pt>
                <c:pt idx="692">
                  <c:v>256.76</c:v>
                </c:pt>
                <c:pt idx="693">
                  <c:v>254.14</c:v>
                </c:pt>
                <c:pt idx="694">
                  <c:v>251.52</c:v>
                </c:pt>
                <c:pt idx="695">
                  <c:v>248.9</c:v>
                </c:pt>
                <c:pt idx="696">
                  <c:v>246.28</c:v>
                </c:pt>
                <c:pt idx="697">
                  <c:v>243.66</c:v>
                </c:pt>
                <c:pt idx="698">
                  <c:v>241.04</c:v>
                </c:pt>
                <c:pt idx="699">
                  <c:v>238.42000000000002</c:v>
                </c:pt>
                <c:pt idx="700">
                  <c:v>235.8</c:v>
                </c:pt>
                <c:pt idx="701">
                  <c:v>233.18</c:v>
                </c:pt>
                <c:pt idx="702">
                  <c:v>230.56</c:v>
                </c:pt>
                <c:pt idx="703">
                  <c:v>227.94</c:v>
                </c:pt>
                <c:pt idx="704">
                  <c:v>225.32000000000002</c:v>
                </c:pt>
                <c:pt idx="705">
                  <c:v>222.7</c:v>
                </c:pt>
                <c:pt idx="706">
                  <c:v>220.08</c:v>
                </c:pt>
                <c:pt idx="707">
                  <c:v>217.46</c:v>
                </c:pt>
                <c:pt idx="708">
                  <c:v>214.84</c:v>
                </c:pt>
                <c:pt idx="709">
                  <c:v>212.22</c:v>
                </c:pt>
                <c:pt idx="710">
                  <c:v>209.6</c:v>
                </c:pt>
                <c:pt idx="711">
                  <c:v>206.98000000000002</c:v>
                </c:pt>
                <c:pt idx="712">
                  <c:v>204.36</c:v>
                </c:pt>
                <c:pt idx="713">
                  <c:v>201.73999999999998</c:v>
                </c:pt>
                <c:pt idx="714">
                  <c:v>199.12</c:v>
                </c:pt>
                <c:pt idx="715">
                  <c:v>196.5</c:v>
                </c:pt>
                <c:pt idx="716">
                  <c:v>193.88000000000014</c:v>
                </c:pt>
                <c:pt idx="717">
                  <c:v>191.26</c:v>
                </c:pt>
                <c:pt idx="718">
                  <c:v>188.64</c:v>
                </c:pt>
                <c:pt idx="719">
                  <c:v>186.02</c:v>
                </c:pt>
                <c:pt idx="720">
                  <c:v>183.4</c:v>
                </c:pt>
                <c:pt idx="721">
                  <c:v>180.78</c:v>
                </c:pt>
                <c:pt idx="722">
                  <c:v>178.16</c:v>
                </c:pt>
                <c:pt idx="723">
                  <c:v>175.54</c:v>
                </c:pt>
                <c:pt idx="724">
                  <c:v>172.92000000000002</c:v>
                </c:pt>
                <c:pt idx="725">
                  <c:v>170.3</c:v>
                </c:pt>
                <c:pt idx="726">
                  <c:v>167.68</c:v>
                </c:pt>
                <c:pt idx="727">
                  <c:v>165.06</c:v>
                </c:pt>
                <c:pt idx="728">
                  <c:v>162.44</c:v>
                </c:pt>
                <c:pt idx="729">
                  <c:v>159.82000000000002</c:v>
                </c:pt>
                <c:pt idx="730">
                  <c:v>157.19999999999999</c:v>
                </c:pt>
                <c:pt idx="731">
                  <c:v>154.58000000000001</c:v>
                </c:pt>
                <c:pt idx="732">
                  <c:v>151.96</c:v>
                </c:pt>
                <c:pt idx="733">
                  <c:v>149.34</c:v>
                </c:pt>
                <c:pt idx="734">
                  <c:v>146.72</c:v>
                </c:pt>
                <c:pt idx="735">
                  <c:v>144.1</c:v>
                </c:pt>
                <c:pt idx="736">
                  <c:v>141.47999999999999</c:v>
                </c:pt>
                <c:pt idx="737">
                  <c:v>138.86000000000001</c:v>
                </c:pt>
                <c:pt idx="738">
                  <c:v>136.23999999999998</c:v>
                </c:pt>
                <c:pt idx="739">
                  <c:v>133.62</c:v>
                </c:pt>
                <c:pt idx="740">
                  <c:v>131</c:v>
                </c:pt>
                <c:pt idx="741">
                  <c:v>128.38000000000014</c:v>
                </c:pt>
                <c:pt idx="742">
                  <c:v>125.76</c:v>
                </c:pt>
                <c:pt idx="743">
                  <c:v>123.14</c:v>
                </c:pt>
                <c:pt idx="744">
                  <c:v>120.52</c:v>
                </c:pt>
                <c:pt idx="745">
                  <c:v>117.9</c:v>
                </c:pt>
                <c:pt idx="746">
                  <c:v>115.28</c:v>
                </c:pt>
                <c:pt idx="747">
                  <c:v>112.66</c:v>
                </c:pt>
                <c:pt idx="748">
                  <c:v>110.04</c:v>
                </c:pt>
                <c:pt idx="749">
                  <c:v>107.42</c:v>
                </c:pt>
                <c:pt idx="750">
                  <c:v>104.8</c:v>
                </c:pt>
                <c:pt idx="751">
                  <c:v>102.17999999999999</c:v>
                </c:pt>
                <c:pt idx="752">
                  <c:v>99.56</c:v>
                </c:pt>
                <c:pt idx="753">
                  <c:v>96.940000000000026</c:v>
                </c:pt>
                <c:pt idx="754">
                  <c:v>94.32</c:v>
                </c:pt>
                <c:pt idx="755">
                  <c:v>91.7</c:v>
                </c:pt>
                <c:pt idx="756">
                  <c:v>89.08</c:v>
                </c:pt>
                <c:pt idx="757">
                  <c:v>86.460000000000022</c:v>
                </c:pt>
                <c:pt idx="758">
                  <c:v>83.84</c:v>
                </c:pt>
                <c:pt idx="759">
                  <c:v>81.22</c:v>
                </c:pt>
                <c:pt idx="760">
                  <c:v>78.600000000000009</c:v>
                </c:pt>
                <c:pt idx="761">
                  <c:v>75.98</c:v>
                </c:pt>
                <c:pt idx="762">
                  <c:v>73.36</c:v>
                </c:pt>
                <c:pt idx="763">
                  <c:v>70.740000000000023</c:v>
                </c:pt>
                <c:pt idx="764">
                  <c:v>68.11999999999999</c:v>
                </c:pt>
                <c:pt idx="765">
                  <c:v>65.5</c:v>
                </c:pt>
                <c:pt idx="766">
                  <c:v>62.879999999999995</c:v>
                </c:pt>
                <c:pt idx="767">
                  <c:v>60.260000000000012</c:v>
                </c:pt>
                <c:pt idx="768">
                  <c:v>57.64</c:v>
                </c:pt>
                <c:pt idx="769">
                  <c:v>55.02</c:v>
                </c:pt>
                <c:pt idx="770">
                  <c:v>52.400000000000006</c:v>
                </c:pt>
                <c:pt idx="771">
                  <c:v>49.78</c:v>
                </c:pt>
                <c:pt idx="772">
                  <c:v>47.160000000000011</c:v>
                </c:pt>
                <c:pt idx="773">
                  <c:v>44.54</c:v>
                </c:pt>
                <c:pt idx="774">
                  <c:v>41.92</c:v>
                </c:pt>
                <c:pt idx="775">
                  <c:v>39.300000000000004</c:v>
                </c:pt>
                <c:pt idx="776">
                  <c:v>36.68</c:v>
                </c:pt>
                <c:pt idx="777">
                  <c:v>34.06</c:v>
                </c:pt>
                <c:pt idx="778">
                  <c:v>31.439999999999987</c:v>
                </c:pt>
                <c:pt idx="779">
                  <c:v>28.82</c:v>
                </c:pt>
                <c:pt idx="780">
                  <c:v>26.2</c:v>
                </c:pt>
                <c:pt idx="781">
                  <c:v>23.58</c:v>
                </c:pt>
                <c:pt idx="782">
                  <c:v>20.959999999999987</c:v>
                </c:pt>
                <c:pt idx="783">
                  <c:v>18.34</c:v>
                </c:pt>
                <c:pt idx="784">
                  <c:v>15.719999999999999</c:v>
                </c:pt>
                <c:pt idx="785">
                  <c:v>13.1</c:v>
                </c:pt>
                <c:pt idx="786">
                  <c:v>10.48</c:v>
                </c:pt>
                <c:pt idx="787">
                  <c:v>7.8599999999999977</c:v>
                </c:pt>
                <c:pt idx="788">
                  <c:v>5.24</c:v>
                </c:pt>
                <c:pt idx="789">
                  <c:v>2.62</c:v>
                </c:pt>
                <c:pt idx="790">
                  <c:v>0</c:v>
                </c:pt>
                <c:pt idx="791">
                  <c:v>-2.62</c:v>
                </c:pt>
                <c:pt idx="792">
                  <c:v>-5.24</c:v>
                </c:pt>
                <c:pt idx="793">
                  <c:v>-7.8599999999999977</c:v>
                </c:pt>
                <c:pt idx="794">
                  <c:v>-10.48</c:v>
                </c:pt>
                <c:pt idx="795">
                  <c:v>-13.1</c:v>
                </c:pt>
                <c:pt idx="796">
                  <c:v>-15.719999999999999</c:v>
                </c:pt>
                <c:pt idx="797">
                  <c:v>-18.34</c:v>
                </c:pt>
                <c:pt idx="798">
                  <c:v>-20.959999999999987</c:v>
                </c:pt>
                <c:pt idx="799">
                  <c:v>-23.58</c:v>
                </c:pt>
                <c:pt idx="800">
                  <c:v>-26.2</c:v>
                </c:pt>
                <c:pt idx="801">
                  <c:v>-28.82</c:v>
                </c:pt>
                <c:pt idx="802">
                  <c:v>-31.439999999999987</c:v>
                </c:pt>
                <c:pt idx="803">
                  <c:v>-34.06</c:v>
                </c:pt>
                <c:pt idx="804">
                  <c:v>-36.68</c:v>
                </c:pt>
                <c:pt idx="805">
                  <c:v>-39.300000000000004</c:v>
                </c:pt>
                <c:pt idx="806">
                  <c:v>-41.92</c:v>
                </c:pt>
                <c:pt idx="807">
                  <c:v>-44.54</c:v>
                </c:pt>
                <c:pt idx="808">
                  <c:v>-47.160000000000011</c:v>
                </c:pt>
                <c:pt idx="809">
                  <c:v>-49.78</c:v>
                </c:pt>
                <c:pt idx="810">
                  <c:v>-52.400000000000006</c:v>
                </c:pt>
                <c:pt idx="811">
                  <c:v>-55.02</c:v>
                </c:pt>
                <c:pt idx="812">
                  <c:v>-57.64</c:v>
                </c:pt>
                <c:pt idx="813">
                  <c:v>-60.260000000000012</c:v>
                </c:pt>
                <c:pt idx="814">
                  <c:v>-62.879999999999995</c:v>
                </c:pt>
                <c:pt idx="815">
                  <c:v>-65.5</c:v>
                </c:pt>
                <c:pt idx="816">
                  <c:v>-68.11999999999999</c:v>
                </c:pt>
                <c:pt idx="817">
                  <c:v>-70.740000000000023</c:v>
                </c:pt>
                <c:pt idx="818">
                  <c:v>-73.36</c:v>
                </c:pt>
                <c:pt idx="819">
                  <c:v>-75.98</c:v>
                </c:pt>
                <c:pt idx="820">
                  <c:v>-78.600000000000009</c:v>
                </c:pt>
                <c:pt idx="821">
                  <c:v>-81.22</c:v>
                </c:pt>
                <c:pt idx="822">
                  <c:v>-83.84</c:v>
                </c:pt>
                <c:pt idx="823">
                  <c:v>-86.460000000000022</c:v>
                </c:pt>
                <c:pt idx="824">
                  <c:v>-89.08</c:v>
                </c:pt>
                <c:pt idx="825">
                  <c:v>-91.7</c:v>
                </c:pt>
                <c:pt idx="826">
                  <c:v>-94.32</c:v>
                </c:pt>
                <c:pt idx="827">
                  <c:v>-96.940000000000026</c:v>
                </c:pt>
                <c:pt idx="828">
                  <c:v>-99.56</c:v>
                </c:pt>
                <c:pt idx="829">
                  <c:v>-102.17999999999999</c:v>
                </c:pt>
                <c:pt idx="830">
                  <c:v>-104.8</c:v>
                </c:pt>
                <c:pt idx="831">
                  <c:v>-107.42</c:v>
                </c:pt>
                <c:pt idx="832">
                  <c:v>-110.04</c:v>
                </c:pt>
                <c:pt idx="833">
                  <c:v>-112.66</c:v>
                </c:pt>
                <c:pt idx="834">
                  <c:v>-115.28</c:v>
                </c:pt>
                <c:pt idx="835">
                  <c:v>-117.9</c:v>
                </c:pt>
                <c:pt idx="836">
                  <c:v>-120.52</c:v>
                </c:pt>
                <c:pt idx="837">
                  <c:v>-123.14</c:v>
                </c:pt>
                <c:pt idx="838">
                  <c:v>-125.76</c:v>
                </c:pt>
                <c:pt idx="839">
                  <c:v>-128.38000000000014</c:v>
                </c:pt>
                <c:pt idx="840">
                  <c:v>-131</c:v>
                </c:pt>
                <c:pt idx="841">
                  <c:v>-133.62</c:v>
                </c:pt>
                <c:pt idx="842">
                  <c:v>-136.23999999999998</c:v>
                </c:pt>
                <c:pt idx="843">
                  <c:v>-138.86000000000001</c:v>
                </c:pt>
                <c:pt idx="844">
                  <c:v>-141.47999999999999</c:v>
                </c:pt>
                <c:pt idx="845">
                  <c:v>-144.1</c:v>
                </c:pt>
                <c:pt idx="846">
                  <c:v>-146.72</c:v>
                </c:pt>
                <c:pt idx="847">
                  <c:v>-149.34</c:v>
                </c:pt>
                <c:pt idx="848">
                  <c:v>-151.96</c:v>
                </c:pt>
                <c:pt idx="849">
                  <c:v>-154.58000000000001</c:v>
                </c:pt>
                <c:pt idx="850">
                  <c:v>-157.19999999999999</c:v>
                </c:pt>
                <c:pt idx="851">
                  <c:v>-159.82000000000002</c:v>
                </c:pt>
                <c:pt idx="852">
                  <c:v>-162.44</c:v>
                </c:pt>
                <c:pt idx="853">
                  <c:v>-165.06</c:v>
                </c:pt>
                <c:pt idx="854">
                  <c:v>-167.68</c:v>
                </c:pt>
                <c:pt idx="855">
                  <c:v>-170.3</c:v>
                </c:pt>
                <c:pt idx="856">
                  <c:v>-172.92000000000002</c:v>
                </c:pt>
                <c:pt idx="857">
                  <c:v>-175.54</c:v>
                </c:pt>
                <c:pt idx="858">
                  <c:v>-178.16</c:v>
                </c:pt>
                <c:pt idx="859">
                  <c:v>-180.78</c:v>
                </c:pt>
                <c:pt idx="860">
                  <c:v>-183.4</c:v>
                </c:pt>
                <c:pt idx="861">
                  <c:v>-186.02</c:v>
                </c:pt>
                <c:pt idx="862">
                  <c:v>-188.64</c:v>
                </c:pt>
                <c:pt idx="863">
                  <c:v>-191.26</c:v>
                </c:pt>
                <c:pt idx="864">
                  <c:v>-193.88000000000014</c:v>
                </c:pt>
                <c:pt idx="865">
                  <c:v>-196.5</c:v>
                </c:pt>
                <c:pt idx="866">
                  <c:v>-199.12</c:v>
                </c:pt>
                <c:pt idx="867">
                  <c:v>-201.73999999999998</c:v>
                </c:pt>
                <c:pt idx="868">
                  <c:v>-204.36</c:v>
                </c:pt>
                <c:pt idx="869">
                  <c:v>-206.98000000000002</c:v>
                </c:pt>
                <c:pt idx="870">
                  <c:v>-209.6</c:v>
                </c:pt>
                <c:pt idx="871">
                  <c:v>-212.22</c:v>
                </c:pt>
                <c:pt idx="872">
                  <c:v>-214.84</c:v>
                </c:pt>
                <c:pt idx="873">
                  <c:v>-217.46</c:v>
                </c:pt>
                <c:pt idx="874">
                  <c:v>-220.08</c:v>
                </c:pt>
                <c:pt idx="875">
                  <c:v>-222.7</c:v>
                </c:pt>
                <c:pt idx="876">
                  <c:v>-225.32000000000002</c:v>
                </c:pt>
                <c:pt idx="877">
                  <c:v>-227.94</c:v>
                </c:pt>
                <c:pt idx="878">
                  <c:v>-230.56</c:v>
                </c:pt>
                <c:pt idx="879">
                  <c:v>-233.18</c:v>
                </c:pt>
                <c:pt idx="880">
                  <c:v>-235.8</c:v>
                </c:pt>
                <c:pt idx="881">
                  <c:v>-238.42000000000002</c:v>
                </c:pt>
                <c:pt idx="882">
                  <c:v>-241.04</c:v>
                </c:pt>
                <c:pt idx="883">
                  <c:v>-243.66</c:v>
                </c:pt>
                <c:pt idx="884">
                  <c:v>-246.28</c:v>
                </c:pt>
                <c:pt idx="885">
                  <c:v>-248.9</c:v>
                </c:pt>
                <c:pt idx="886">
                  <c:v>-251.52</c:v>
                </c:pt>
                <c:pt idx="887">
                  <c:v>-254.14</c:v>
                </c:pt>
                <c:pt idx="888">
                  <c:v>-256.76</c:v>
                </c:pt>
                <c:pt idx="889">
                  <c:v>-259.38</c:v>
                </c:pt>
                <c:pt idx="890">
                  <c:v>-262</c:v>
                </c:pt>
                <c:pt idx="891">
                  <c:v>-264.62</c:v>
                </c:pt>
                <c:pt idx="892">
                  <c:v>-267.24</c:v>
                </c:pt>
                <c:pt idx="893">
                  <c:v>-269.86</c:v>
                </c:pt>
                <c:pt idx="894">
                  <c:v>-272.47999999999956</c:v>
                </c:pt>
                <c:pt idx="895">
                  <c:v>-275.10000000000002</c:v>
                </c:pt>
                <c:pt idx="896">
                  <c:v>-277.71999999999986</c:v>
                </c:pt>
                <c:pt idx="897">
                  <c:v>-280.34000000000015</c:v>
                </c:pt>
                <c:pt idx="898">
                  <c:v>-282.95999999999987</c:v>
                </c:pt>
                <c:pt idx="899">
                  <c:v>-285.58</c:v>
                </c:pt>
                <c:pt idx="900">
                  <c:v>-288.2</c:v>
                </c:pt>
                <c:pt idx="901">
                  <c:v>-290.82</c:v>
                </c:pt>
                <c:pt idx="902">
                  <c:v>-293.44</c:v>
                </c:pt>
                <c:pt idx="903">
                  <c:v>-296.06</c:v>
                </c:pt>
                <c:pt idx="904">
                  <c:v>-298.68</c:v>
                </c:pt>
                <c:pt idx="905">
                  <c:v>-301.3</c:v>
                </c:pt>
                <c:pt idx="906">
                  <c:v>-303.91999999999956</c:v>
                </c:pt>
                <c:pt idx="907">
                  <c:v>-306.54000000000002</c:v>
                </c:pt>
                <c:pt idx="908">
                  <c:v>-309.16000000000008</c:v>
                </c:pt>
                <c:pt idx="909">
                  <c:v>-311.77999999999986</c:v>
                </c:pt>
                <c:pt idx="910">
                  <c:v>-314.39999999999986</c:v>
                </c:pt>
                <c:pt idx="911">
                  <c:v>-317.02</c:v>
                </c:pt>
                <c:pt idx="912">
                  <c:v>-319.64000000000016</c:v>
                </c:pt>
                <c:pt idx="913">
                  <c:v>-322.26</c:v>
                </c:pt>
                <c:pt idx="914">
                  <c:v>-324.88</c:v>
                </c:pt>
                <c:pt idx="915">
                  <c:v>-327.5</c:v>
                </c:pt>
                <c:pt idx="916">
                  <c:v>-330.12</c:v>
                </c:pt>
                <c:pt idx="917">
                  <c:v>-332.74</c:v>
                </c:pt>
                <c:pt idx="918">
                  <c:v>-335.36</c:v>
                </c:pt>
                <c:pt idx="919">
                  <c:v>-337.97999999999956</c:v>
                </c:pt>
                <c:pt idx="920">
                  <c:v>-340.6</c:v>
                </c:pt>
                <c:pt idx="921">
                  <c:v>-343.21999999999986</c:v>
                </c:pt>
                <c:pt idx="922">
                  <c:v>-345.84000000000015</c:v>
                </c:pt>
                <c:pt idx="923">
                  <c:v>-348.46</c:v>
                </c:pt>
                <c:pt idx="924">
                  <c:v>-351.08</c:v>
                </c:pt>
                <c:pt idx="925">
                  <c:v>-353.7</c:v>
                </c:pt>
                <c:pt idx="926">
                  <c:v>-356.32</c:v>
                </c:pt>
                <c:pt idx="927">
                  <c:v>-358.94</c:v>
                </c:pt>
                <c:pt idx="928">
                  <c:v>-361.56</c:v>
                </c:pt>
                <c:pt idx="929">
                  <c:v>-364.18</c:v>
                </c:pt>
                <c:pt idx="930">
                  <c:v>-366.8</c:v>
                </c:pt>
                <c:pt idx="931">
                  <c:v>-369.41999999999956</c:v>
                </c:pt>
                <c:pt idx="932">
                  <c:v>-372.04</c:v>
                </c:pt>
                <c:pt idx="933">
                  <c:v>-374.66</c:v>
                </c:pt>
                <c:pt idx="934">
                  <c:v>-377.28</c:v>
                </c:pt>
                <c:pt idx="935">
                  <c:v>-379.9</c:v>
                </c:pt>
                <c:pt idx="936">
                  <c:v>-382.52</c:v>
                </c:pt>
                <c:pt idx="937">
                  <c:v>-385.14000000000016</c:v>
                </c:pt>
                <c:pt idx="938">
                  <c:v>-387.76</c:v>
                </c:pt>
                <c:pt idx="939">
                  <c:v>-390.38</c:v>
                </c:pt>
                <c:pt idx="940">
                  <c:v>-393</c:v>
                </c:pt>
                <c:pt idx="941">
                  <c:v>-395.62</c:v>
                </c:pt>
                <c:pt idx="942">
                  <c:v>-398.24</c:v>
                </c:pt>
                <c:pt idx="943">
                  <c:v>-400.86</c:v>
                </c:pt>
                <c:pt idx="944">
                  <c:v>-403.47999999999956</c:v>
                </c:pt>
                <c:pt idx="945">
                  <c:v>-406.1</c:v>
                </c:pt>
                <c:pt idx="946">
                  <c:v>-408.71999999999986</c:v>
                </c:pt>
                <c:pt idx="947">
                  <c:v>-411.34000000000015</c:v>
                </c:pt>
                <c:pt idx="948">
                  <c:v>-413.96</c:v>
                </c:pt>
                <c:pt idx="949">
                  <c:v>-416.58</c:v>
                </c:pt>
                <c:pt idx="950">
                  <c:v>-419.2</c:v>
                </c:pt>
                <c:pt idx="951">
                  <c:v>-421.82</c:v>
                </c:pt>
                <c:pt idx="952">
                  <c:v>-424.44</c:v>
                </c:pt>
                <c:pt idx="953">
                  <c:v>-427.06</c:v>
                </c:pt>
                <c:pt idx="954">
                  <c:v>-429.68</c:v>
                </c:pt>
                <c:pt idx="955">
                  <c:v>-432.3</c:v>
                </c:pt>
                <c:pt idx="956">
                  <c:v>-434.91999999999956</c:v>
                </c:pt>
                <c:pt idx="957">
                  <c:v>-437.54</c:v>
                </c:pt>
                <c:pt idx="958">
                  <c:v>-440.16</c:v>
                </c:pt>
                <c:pt idx="959">
                  <c:v>-442.78</c:v>
                </c:pt>
                <c:pt idx="960">
                  <c:v>-445.4</c:v>
                </c:pt>
                <c:pt idx="961">
                  <c:v>-448.02</c:v>
                </c:pt>
                <c:pt idx="962">
                  <c:v>-450.64000000000016</c:v>
                </c:pt>
                <c:pt idx="963">
                  <c:v>-453.26</c:v>
                </c:pt>
                <c:pt idx="964">
                  <c:v>-455.88</c:v>
                </c:pt>
                <c:pt idx="965">
                  <c:v>-458.5</c:v>
                </c:pt>
                <c:pt idx="966">
                  <c:v>-461.12</c:v>
                </c:pt>
                <c:pt idx="967">
                  <c:v>-463.74</c:v>
                </c:pt>
                <c:pt idx="968">
                  <c:v>-466.36</c:v>
                </c:pt>
                <c:pt idx="969">
                  <c:v>-468.97999999999956</c:v>
                </c:pt>
                <c:pt idx="970">
                  <c:v>-471.6</c:v>
                </c:pt>
                <c:pt idx="971">
                  <c:v>-474.21999999999986</c:v>
                </c:pt>
                <c:pt idx="972">
                  <c:v>-476.84000000000015</c:v>
                </c:pt>
                <c:pt idx="973">
                  <c:v>-479.46</c:v>
                </c:pt>
                <c:pt idx="974">
                  <c:v>-482.08</c:v>
                </c:pt>
                <c:pt idx="975">
                  <c:v>-484.7</c:v>
                </c:pt>
                <c:pt idx="976">
                  <c:v>-487.32</c:v>
                </c:pt>
                <c:pt idx="977">
                  <c:v>-489.94</c:v>
                </c:pt>
                <c:pt idx="978">
                  <c:v>-492.56</c:v>
                </c:pt>
                <c:pt idx="979">
                  <c:v>-495.18</c:v>
                </c:pt>
                <c:pt idx="980">
                  <c:v>-497.8</c:v>
                </c:pt>
                <c:pt idx="981">
                  <c:v>-500.41999999999956</c:v>
                </c:pt>
                <c:pt idx="982">
                  <c:v>-503.04</c:v>
                </c:pt>
                <c:pt idx="983">
                  <c:v>-505.66</c:v>
                </c:pt>
                <c:pt idx="984">
                  <c:v>-508.28</c:v>
                </c:pt>
                <c:pt idx="985">
                  <c:v>-510.9</c:v>
                </c:pt>
                <c:pt idx="986">
                  <c:v>-513.52</c:v>
                </c:pt>
                <c:pt idx="987">
                  <c:v>-516.14</c:v>
                </c:pt>
                <c:pt idx="988">
                  <c:v>-518.76</c:v>
                </c:pt>
                <c:pt idx="989">
                  <c:v>-521.38</c:v>
                </c:pt>
                <c:pt idx="990">
                  <c:v>-524</c:v>
                </c:pt>
                <c:pt idx="991">
                  <c:v>-526.62</c:v>
                </c:pt>
                <c:pt idx="992">
                  <c:v>-529.24</c:v>
                </c:pt>
                <c:pt idx="993">
                  <c:v>-531.85999999999763</c:v>
                </c:pt>
                <c:pt idx="994">
                  <c:v>-534.48</c:v>
                </c:pt>
                <c:pt idx="995">
                  <c:v>-537.1</c:v>
                </c:pt>
                <c:pt idx="996">
                  <c:v>-539.72</c:v>
                </c:pt>
                <c:pt idx="997">
                  <c:v>-542.33999999999787</c:v>
                </c:pt>
                <c:pt idx="998">
                  <c:v>-544.95999999999788</c:v>
                </c:pt>
                <c:pt idx="999">
                  <c:v>-547.58000000000004</c:v>
                </c:pt>
              </c:numCache>
            </c:numRef>
          </c:xVal>
          <c:yVal>
            <c:numRef>
              <c:f>'09NFNM17'!$H$32:$H$1031</c:f>
              <c:numCache>
                <c:formatCode>0.00E+00</c:formatCode>
                <c:ptCount val="1000"/>
                <c:pt idx="0">
                  <c:v>1.9172734454537704E-3</c:v>
                </c:pt>
                <c:pt idx="1">
                  <c:v>1.3777070051222303E-3</c:v>
                </c:pt>
                <c:pt idx="2">
                  <c:v>1.3304153597978802E-3</c:v>
                </c:pt>
                <c:pt idx="3">
                  <c:v>1.6699354639962804E-3</c:v>
                </c:pt>
                <c:pt idx="4">
                  <c:v>1.4437318138421297E-3</c:v>
                </c:pt>
                <c:pt idx="5">
                  <c:v>1.1908948304213602E-3</c:v>
                </c:pt>
                <c:pt idx="6">
                  <c:v>1.0574792602711699E-3</c:v>
                </c:pt>
                <c:pt idx="7">
                  <c:v>1.1684235736058404E-3</c:v>
                </c:pt>
                <c:pt idx="8">
                  <c:v>1.2723574358195803E-3</c:v>
                </c:pt>
                <c:pt idx="9">
                  <c:v>1.1651465581699202E-3</c:v>
                </c:pt>
                <c:pt idx="10">
                  <c:v>1.3908179623864305E-3</c:v>
                </c:pt>
                <c:pt idx="11">
                  <c:v>1.6334021639060605E-3</c:v>
                </c:pt>
                <c:pt idx="12">
                  <c:v>1.6507318937054002E-3</c:v>
                </c:pt>
                <c:pt idx="13">
                  <c:v>1.5523780139565105E-3</c:v>
                </c:pt>
                <c:pt idx="14">
                  <c:v>1.4676142178846197E-3</c:v>
                </c:pt>
                <c:pt idx="15">
                  <c:v>1.5224054511306301E-3</c:v>
                </c:pt>
                <c:pt idx="16">
                  <c:v>1.4193817237219701E-3</c:v>
                </c:pt>
                <c:pt idx="17">
                  <c:v>1.5153807636774503E-3</c:v>
                </c:pt>
                <c:pt idx="18">
                  <c:v>1.6038954878003001E-3</c:v>
                </c:pt>
                <c:pt idx="19">
                  <c:v>1.7818856814106102E-3</c:v>
                </c:pt>
                <c:pt idx="20">
                  <c:v>1.5345816947560402E-3</c:v>
                </c:pt>
                <c:pt idx="21">
                  <c:v>1.6015537259760002E-3</c:v>
                </c:pt>
                <c:pt idx="22">
                  <c:v>1.78329099513751E-3</c:v>
                </c:pt>
                <c:pt idx="23">
                  <c:v>1.6329337970627002E-3</c:v>
                </c:pt>
                <c:pt idx="24">
                  <c:v>1.7509692867294197E-3</c:v>
                </c:pt>
                <c:pt idx="25">
                  <c:v>1.6024904300374302E-3</c:v>
                </c:pt>
                <c:pt idx="26">
                  <c:v>1.3346293746282403E-3</c:v>
                </c:pt>
                <c:pt idx="27">
                  <c:v>1.4788531966813503E-3</c:v>
                </c:pt>
                <c:pt idx="28">
                  <c:v>1.3880084568479803E-3</c:v>
                </c:pt>
                <c:pt idx="29">
                  <c:v>1.44185870860895E-3</c:v>
                </c:pt>
                <c:pt idx="30">
                  <c:v>1.4891557065974501E-3</c:v>
                </c:pt>
                <c:pt idx="31">
                  <c:v>1.61935125550114E-3</c:v>
                </c:pt>
                <c:pt idx="32">
                  <c:v>1.3407163167775402E-3</c:v>
                </c:pt>
                <c:pt idx="33">
                  <c:v>1.6605678219527406E-3</c:v>
                </c:pt>
                <c:pt idx="34">
                  <c:v>1.9168049435943203E-3</c:v>
                </c:pt>
                <c:pt idx="35">
                  <c:v>2.2907403070528904E-3</c:v>
                </c:pt>
                <c:pt idx="36">
                  <c:v>2.3343284769887598E-3</c:v>
                </c:pt>
                <c:pt idx="37">
                  <c:v>2.0508055581858302E-3</c:v>
                </c:pt>
                <c:pt idx="38">
                  <c:v>2.11687550786256E-3</c:v>
                </c:pt>
                <c:pt idx="39">
                  <c:v>2.2879282332817505E-3</c:v>
                </c:pt>
                <c:pt idx="40">
                  <c:v>2.3385467893322302E-3</c:v>
                </c:pt>
                <c:pt idx="41">
                  <c:v>2.234969009712351E-3</c:v>
                </c:pt>
                <c:pt idx="42">
                  <c:v>2.2345003567258103E-3</c:v>
                </c:pt>
                <c:pt idx="43">
                  <c:v>2.1314021194433997E-3</c:v>
                </c:pt>
                <c:pt idx="44">
                  <c:v>2.06626834068627E-3</c:v>
                </c:pt>
                <c:pt idx="45">
                  <c:v>1.6291868703348002E-3</c:v>
                </c:pt>
                <c:pt idx="46">
                  <c:v>1.5032047574632299E-3</c:v>
                </c:pt>
                <c:pt idx="47">
                  <c:v>1.4268739950110002E-3</c:v>
                </c:pt>
                <c:pt idx="48">
                  <c:v>1.27984858849149E-3</c:v>
                </c:pt>
                <c:pt idx="49">
                  <c:v>1.0874376739100002E-3</c:v>
                </c:pt>
                <c:pt idx="50">
                  <c:v>1.20634411698717E-3</c:v>
                </c:pt>
                <c:pt idx="51">
                  <c:v>1.0724583531395602E-3</c:v>
                </c:pt>
                <c:pt idx="52">
                  <c:v>9.5029177758292928E-4</c:v>
                </c:pt>
                <c:pt idx="53">
                  <c:v>1.0832247169079298E-3</c:v>
                </c:pt>
                <c:pt idx="54">
                  <c:v>1.1829362016448801E-3</c:v>
                </c:pt>
                <c:pt idx="55">
                  <c:v>1.1333132615361304E-3</c:v>
                </c:pt>
                <c:pt idx="56">
                  <c:v>1.0944593089753003E-3</c:v>
                </c:pt>
                <c:pt idx="57">
                  <c:v>1.3950322357240402E-3</c:v>
                </c:pt>
                <c:pt idx="58">
                  <c:v>1.3379069541869302E-3</c:v>
                </c:pt>
                <c:pt idx="59">
                  <c:v>1.4404538820224199E-3</c:v>
                </c:pt>
                <c:pt idx="60">
                  <c:v>2.0259719003214408E-3</c:v>
                </c:pt>
                <c:pt idx="61">
                  <c:v>2.2415301749340506E-3</c:v>
                </c:pt>
                <c:pt idx="62">
                  <c:v>4.8098292183580598E-3</c:v>
                </c:pt>
                <c:pt idx="63">
                  <c:v>2.3330620962385595E-2</c:v>
                </c:pt>
                <c:pt idx="64">
                  <c:v>9.8116127723483798E-2</c:v>
                </c:pt>
                <c:pt idx="65">
                  <c:v>0.18611203283850103</c:v>
                </c:pt>
                <c:pt idx="66">
                  <c:v>0.34047445984248104</c:v>
                </c:pt>
                <c:pt idx="67">
                  <c:v>0.52448613890083573</c:v>
                </c:pt>
                <c:pt idx="68">
                  <c:v>0.77556702396834898</c:v>
                </c:pt>
                <c:pt idx="69">
                  <c:v>1.05414386741209</c:v>
                </c:pt>
                <c:pt idx="70">
                  <c:v>1.3408267926016189</c:v>
                </c:pt>
                <c:pt idx="71">
                  <c:v>1.6447051446992302</c:v>
                </c:pt>
                <c:pt idx="72">
                  <c:v>1.9166611290012903</c:v>
                </c:pt>
                <c:pt idx="73">
                  <c:v>2.3311119937567466</c:v>
                </c:pt>
                <c:pt idx="74">
                  <c:v>2.4510082546582357</c:v>
                </c:pt>
                <c:pt idx="75">
                  <c:v>2.767697798727041</c:v>
                </c:pt>
                <c:pt idx="76">
                  <c:v>2.7282901587101214</c:v>
                </c:pt>
                <c:pt idx="77">
                  <c:v>2.2986217198391401</c:v>
                </c:pt>
                <c:pt idx="78">
                  <c:v>2.4689242521378616</c:v>
                </c:pt>
                <c:pt idx="79">
                  <c:v>2.6818114146351797</c:v>
                </c:pt>
                <c:pt idx="80">
                  <c:v>2.7033004012115716</c:v>
                </c:pt>
                <c:pt idx="81">
                  <c:v>2.8507356418431797</c:v>
                </c:pt>
                <c:pt idx="82">
                  <c:v>2.9225767258899298</c:v>
                </c:pt>
                <c:pt idx="83">
                  <c:v>2.9996192109009199</c:v>
                </c:pt>
                <c:pt idx="84">
                  <c:v>3.1192616346051256</c:v>
                </c:pt>
                <c:pt idx="85">
                  <c:v>3.1539252002053613</c:v>
                </c:pt>
                <c:pt idx="86">
                  <c:v>3.2231616056876216</c:v>
                </c:pt>
                <c:pt idx="87">
                  <c:v>3.3079884759447666</c:v>
                </c:pt>
                <c:pt idx="88">
                  <c:v>3.3547279601188467</c:v>
                </c:pt>
                <c:pt idx="89">
                  <c:v>3.28644403826668</c:v>
                </c:pt>
                <c:pt idx="90">
                  <c:v>3.2700106428012612</c:v>
                </c:pt>
                <c:pt idx="91">
                  <c:v>3.1482022588250316</c:v>
                </c:pt>
                <c:pt idx="92">
                  <c:v>3.2701966172618602</c:v>
                </c:pt>
                <c:pt idx="93">
                  <c:v>3.1313913471251413</c:v>
                </c:pt>
                <c:pt idx="94">
                  <c:v>3.1106596548055188</c:v>
                </c:pt>
                <c:pt idx="95">
                  <c:v>3.1872127854795513</c:v>
                </c:pt>
                <c:pt idx="96">
                  <c:v>3.3018485857699367</c:v>
                </c:pt>
                <c:pt idx="97">
                  <c:v>3.0983280723356312</c:v>
                </c:pt>
                <c:pt idx="98">
                  <c:v>2.9895390314858199</c:v>
                </c:pt>
                <c:pt idx="99">
                  <c:v>2.9944197348663901</c:v>
                </c:pt>
                <c:pt idx="100">
                  <c:v>3.1145845882663519</c:v>
                </c:pt>
                <c:pt idx="101">
                  <c:v>2.9237103268630298</c:v>
                </c:pt>
                <c:pt idx="102">
                  <c:v>2.7969265592260601</c:v>
                </c:pt>
                <c:pt idx="103">
                  <c:v>2.8702504175510177</c:v>
                </c:pt>
                <c:pt idx="104">
                  <c:v>2.9368868885618187</c:v>
                </c:pt>
                <c:pt idx="105">
                  <c:v>2.8527186584172486</c:v>
                </c:pt>
                <c:pt idx="106">
                  <c:v>2.8395221626465701</c:v>
                </c:pt>
                <c:pt idx="107">
                  <c:v>2.8398003837633157</c:v>
                </c:pt>
                <c:pt idx="108">
                  <c:v>2.7137343920981114</c:v>
                </c:pt>
                <c:pt idx="109">
                  <c:v>2.66727345051024</c:v>
                </c:pt>
                <c:pt idx="110">
                  <c:v>2.5948739660729911</c:v>
                </c:pt>
                <c:pt idx="111">
                  <c:v>2.64697144002387</c:v>
                </c:pt>
                <c:pt idx="112">
                  <c:v>2.6297351949362198</c:v>
                </c:pt>
                <c:pt idx="113">
                  <c:v>2.6652894578937398</c:v>
                </c:pt>
                <c:pt idx="114">
                  <c:v>2.7424123105711886</c:v>
                </c:pt>
                <c:pt idx="115">
                  <c:v>2.69187441864517</c:v>
                </c:pt>
                <c:pt idx="116">
                  <c:v>2.5995096530798167</c:v>
                </c:pt>
                <c:pt idx="117">
                  <c:v>2.56630730797984</c:v>
                </c:pt>
                <c:pt idx="118">
                  <c:v>2.6276710122578013</c:v>
                </c:pt>
                <c:pt idx="119">
                  <c:v>2.6678078077724217</c:v>
                </c:pt>
                <c:pt idx="120">
                  <c:v>2.6863911554037911</c:v>
                </c:pt>
                <c:pt idx="121">
                  <c:v>2.6097982964904314</c:v>
                </c:pt>
                <c:pt idx="122">
                  <c:v>2.6372048513415614</c:v>
                </c:pt>
                <c:pt idx="123">
                  <c:v>2.6283482888485912</c:v>
                </c:pt>
                <c:pt idx="124">
                  <c:v>2.5809290097542301</c:v>
                </c:pt>
                <c:pt idx="125">
                  <c:v>2.5934467943030066</c:v>
                </c:pt>
                <c:pt idx="126">
                  <c:v>2.5299744782431</c:v>
                </c:pt>
                <c:pt idx="127">
                  <c:v>2.4646954879562886</c:v>
                </c:pt>
                <c:pt idx="128">
                  <c:v>2.5400883259653702</c:v>
                </c:pt>
                <c:pt idx="129">
                  <c:v>2.5620096662115301</c:v>
                </c:pt>
                <c:pt idx="130">
                  <c:v>2.5931349571431412</c:v>
                </c:pt>
                <c:pt idx="131">
                  <c:v>2.5924093130869967</c:v>
                </c:pt>
                <c:pt idx="132">
                  <c:v>2.6485092009339213</c:v>
                </c:pt>
                <c:pt idx="133">
                  <c:v>2.57668497670219</c:v>
                </c:pt>
                <c:pt idx="134">
                  <c:v>2.6798213617297701</c:v>
                </c:pt>
                <c:pt idx="135">
                  <c:v>2.7528508224111476</c:v>
                </c:pt>
                <c:pt idx="136">
                  <c:v>2.8361637037009797</c:v>
                </c:pt>
                <c:pt idx="137">
                  <c:v>2.7966745347009598</c:v>
                </c:pt>
                <c:pt idx="138">
                  <c:v>2.7393703623660115</c:v>
                </c:pt>
                <c:pt idx="139">
                  <c:v>2.84017483090904</c:v>
                </c:pt>
                <c:pt idx="140">
                  <c:v>2.9298372907221912</c:v>
                </c:pt>
                <c:pt idx="141">
                  <c:v>2.7522591309499957</c:v>
                </c:pt>
                <c:pt idx="142">
                  <c:v>2.7738107064027715</c:v>
                </c:pt>
                <c:pt idx="143">
                  <c:v>2.6249672234003611</c:v>
                </c:pt>
                <c:pt idx="144">
                  <c:v>2.5916719563887276</c:v>
                </c:pt>
                <c:pt idx="145">
                  <c:v>2.6196564822503787</c:v>
                </c:pt>
                <c:pt idx="146">
                  <c:v>2.8371566793438756</c:v>
                </c:pt>
                <c:pt idx="147">
                  <c:v>2.96340845609142</c:v>
                </c:pt>
                <c:pt idx="148">
                  <c:v>2.8045247434889213</c:v>
                </c:pt>
                <c:pt idx="149">
                  <c:v>2.86443200717587</c:v>
                </c:pt>
                <c:pt idx="150">
                  <c:v>3.0598795410914801</c:v>
                </c:pt>
                <c:pt idx="151">
                  <c:v>3.2693342564705419</c:v>
                </c:pt>
                <c:pt idx="152">
                  <c:v>3.2808169477189013</c:v>
                </c:pt>
                <c:pt idx="153">
                  <c:v>3.23946362088707</c:v>
                </c:pt>
                <c:pt idx="154">
                  <c:v>3.3294063166203598</c:v>
                </c:pt>
                <c:pt idx="155">
                  <c:v>3.1925452649582966</c:v>
                </c:pt>
                <c:pt idx="156">
                  <c:v>3.4329945943842466</c:v>
                </c:pt>
                <c:pt idx="157">
                  <c:v>3.5268496773501377</c:v>
                </c:pt>
                <c:pt idx="158">
                  <c:v>3.2614334857215512</c:v>
                </c:pt>
                <c:pt idx="159">
                  <c:v>3.3384685491557557</c:v>
                </c:pt>
                <c:pt idx="160">
                  <c:v>3.4369545833241957</c:v>
                </c:pt>
                <c:pt idx="161">
                  <c:v>3.6453953680451914</c:v>
                </c:pt>
                <c:pt idx="162">
                  <c:v>3.5153986019763002</c:v>
                </c:pt>
                <c:pt idx="163">
                  <c:v>3.5083565239261798</c:v>
                </c:pt>
                <c:pt idx="164">
                  <c:v>3.9444971460594211</c:v>
                </c:pt>
                <c:pt idx="165">
                  <c:v>3.6638762396322502</c:v>
                </c:pt>
                <c:pt idx="166">
                  <c:v>2.6067362016823217</c:v>
                </c:pt>
                <c:pt idx="167">
                  <c:v>2.5118663446966787</c:v>
                </c:pt>
                <c:pt idx="168">
                  <c:v>2.6720008224226701</c:v>
                </c:pt>
                <c:pt idx="169">
                  <c:v>2.9671047201627614</c:v>
                </c:pt>
                <c:pt idx="170">
                  <c:v>3.4115258084039102</c:v>
                </c:pt>
                <c:pt idx="171">
                  <c:v>3.5529073013466701</c:v>
                </c:pt>
                <c:pt idx="172">
                  <c:v>3.7776318070392714</c:v>
                </c:pt>
                <c:pt idx="173">
                  <c:v>4.0075817806369756</c:v>
                </c:pt>
                <c:pt idx="174">
                  <c:v>4.2338427961086111</c:v>
                </c:pt>
                <c:pt idx="175">
                  <c:v>4.286282897431124</c:v>
                </c:pt>
                <c:pt idx="176">
                  <c:v>4.0689544470843746</c:v>
                </c:pt>
                <c:pt idx="177">
                  <c:v>3.8596049699770587</c:v>
                </c:pt>
                <c:pt idx="178">
                  <c:v>2.9420608783129212</c:v>
                </c:pt>
                <c:pt idx="179">
                  <c:v>2.9522415295890156</c:v>
                </c:pt>
                <c:pt idx="180">
                  <c:v>2.6473255402064617</c:v>
                </c:pt>
                <c:pt idx="181">
                  <c:v>2.4879148456602413</c:v>
                </c:pt>
                <c:pt idx="182">
                  <c:v>2.4105280252832557</c:v>
                </c:pt>
                <c:pt idx="183">
                  <c:v>2.6554184255920377</c:v>
                </c:pt>
                <c:pt idx="184">
                  <c:v>2.7148187430441686</c:v>
                </c:pt>
                <c:pt idx="185">
                  <c:v>2.9297999643008286</c:v>
                </c:pt>
                <c:pt idx="186">
                  <c:v>3.3230273679825015</c:v>
                </c:pt>
                <c:pt idx="187">
                  <c:v>3.4274813188939013</c:v>
                </c:pt>
                <c:pt idx="188">
                  <c:v>3.4706050549628866</c:v>
                </c:pt>
                <c:pt idx="189">
                  <c:v>3.4094491813490357</c:v>
                </c:pt>
                <c:pt idx="190">
                  <c:v>3.2728566228279599</c:v>
                </c:pt>
                <c:pt idx="191">
                  <c:v>3.3323448687971098</c:v>
                </c:pt>
                <c:pt idx="192">
                  <c:v>3.4697981265621798</c:v>
                </c:pt>
                <c:pt idx="193">
                  <c:v>3.4408128823337987</c:v>
                </c:pt>
                <c:pt idx="194">
                  <c:v>3.2846062142402901</c:v>
                </c:pt>
                <c:pt idx="195">
                  <c:v>3.2210813949870314</c:v>
                </c:pt>
                <c:pt idx="196">
                  <c:v>3.5829372916005116</c:v>
                </c:pt>
                <c:pt idx="197">
                  <c:v>3.2927140686233214</c:v>
                </c:pt>
                <c:pt idx="198">
                  <c:v>3.0872225658802313</c:v>
                </c:pt>
                <c:pt idx="199">
                  <c:v>3.1409974486405119</c:v>
                </c:pt>
                <c:pt idx="200">
                  <c:v>3.1313136374009898</c:v>
                </c:pt>
                <c:pt idx="201">
                  <c:v>3.0843028997583302</c:v>
                </c:pt>
                <c:pt idx="202">
                  <c:v>2.9769247691876113</c:v>
                </c:pt>
                <c:pt idx="203">
                  <c:v>3.0695576379821912</c:v>
                </c:pt>
                <c:pt idx="204">
                  <c:v>2.9178104416190798</c:v>
                </c:pt>
                <c:pt idx="205">
                  <c:v>2.8546508263804387</c:v>
                </c:pt>
                <c:pt idx="206">
                  <c:v>2.8531387129294212</c:v>
                </c:pt>
                <c:pt idx="207">
                  <c:v>2.6843429011912199</c:v>
                </c:pt>
                <c:pt idx="208">
                  <c:v>2.6745980746679714</c:v>
                </c:pt>
                <c:pt idx="209">
                  <c:v>2.9552771193901557</c:v>
                </c:pt>
                <c:pt idx="210">
                  <c:v>2.7408613118505913</c:v>
                </c:pt>
                <c:pt idx="211">
                  <c:v>2.8212306326180987</c:v>
                </c:pt>
                <c:pt idx="212">
                  <c:v>2.8619555010082767</c:v>
                </c:pt>
                <c:pt idx="213">
                  <c:v>2.7749801866462902</c:v>
                </c:pt>
                <c:pt idx="214">
                  <c:v>2.7551953087735801</c:v>
                </c:pt>
                <c:pt idx="215">
                  <c:v>2.7784007480961916</c:v>
                </c:pt>
                <c:pt idx="216">
                  <c:v>2.8450513994230957</c:v>
                </c:pt>
                <c:pt idx="217">
                  <c:v>2.7366383136972456</c:v>
                </c:pt>
                <c:pt idx="218">
                  <c:v>2.64860383199006</c:v>
                </c:pt>
                <c:pt idx="219">
                  <c:v>2.6707666655853712</c:v>
                </c:pt>
                <c:pt idx="220">
                  <c:v>2.7046587257314898</c:v>
                </c:pt>
                <c:pt idx="221">
                  <c:v>2.8245666398926876</c:v>
                </c:pt>
                <c:pt idx="222">
                  <c:v>2.8753290509967999</c:v>
                </c:pt>
                <c:pt idx="223">
                  <c:v>2.8711171533620798</c:v>
                </c:pt>
                <c:pt idx="224">
                  <c:v>2.8177378361634702</c:v>
                </c:pt>
                <c:pt idx="225">
                  <c:v>2.7623591110104599</c:v>
                </c:pt>
                <c:pt idx="226">
                  <c:v>2.7178201518319214</c:v>
                </c:pt>
                <c:pt idx="227">
                  <c:v>2.8528575207984357</c:v>
                </c:pt>
                <c:pt idx="228">
                  <c:v>2.7288988047017302</c:v>
                </c:pt>
                <c:pt idx="229">
                  <c:v>2.7483729554540712</c:v>
                </c:pt>
                <c:pt idx="230">
                  <c:v>2.7601364123820016</c:v>
                </c:pt>
                <c:pt idx="231">
                  <c:v>2.7106180078247997</c:v>
                </c:pt>
                <c:pt idx="232">
                  <c:v>2.6307471681443402</c:v>
                </c:pt>
                <c:pt idx="233">
                  <c:v>2.6888797100113613</c:v>
                </c:pt>
                <c:pt idx="234">
                  <c:v>2.79175667960333</c:v>
                </c:pt>
                <c:pt idx="235">
                  <c:v>2.6311130776094602</c:v>
                </c:pt>
                <c:pt idx="236">
                  <c:v>2.8855024056401977</c:v>
                </c:pt>
                <c:pt idx="237">
                  <c:v>2.8330225583028801</c:v>
                </c:pt>
                <c:pt idx="238">
                  <c:v>2.7045596893088066</c:v>
                </c:pt>
                <c:pt idx="239">
                  <c:v>2.7993994023040312</c:v>
                </c:pt>
                <c:pt idx="240">
                  <c:v>2.6792607264978701</c:v>
                </c:pt>
                <c:pt idx="241">
                  <c:v>2.7412503673790312</c:v>
                </c:pt>
                <c:pt idx="242">
                  <c:v>2.6713316863710315</c:v>
                </c:pt>
                <c:pt idx="243">
                  <c:v>2.5936923824948885</c:v>
                </c:pt>
                <c:pt idx="244">
                  <c:v>2.8129354529648767</c:v>
                </c:pt>
                <c:pt idx="245">
                  <c:v>2.8231449699800302</c:v>
                </c:pt>
                <c:pt idx="246">
                  <c:v>2.5439720331659301</c:v>
                </c:pt>
                <c:pt idx="247">
                  <c:v>2.6484299779169613</c:v>
                </c:pt>
                <c:pt idx="248">
                  <c:v>2.8762816168849197</c:v>
                </c:pt>
                <c:pt idx="249">
                  <c:v>2.77790809569579</c:v>
                </c:pt>
                <c:pt idx="250">
                  <c:v>2.7824192292581076</c:v>
                </c:pt>
                <c:pt idx="251">
                  <c:v>2.8693344586062413</c:v>
                </c:pt>
                <c:pt idx="252">
                  <c:v>2.8455732341788056</c:v>
                </c:pt>
                <c:pt idx="253">
                  <c:v>2.7243112377245016</c:v>
                </c:pt>
                <c:pt idx="254">
                  <c:v>2.9709285130808456</c:v>
                </c:pt>
                <c:pt idx="255">
                  <c:v>3.0191603359841666</c:v>
                </c:pt>
                <c:pt idx="256">
                  <c:v>3.0103485465418598</c:v>
                </c:pt>
                <c:pt idx="257">
                  <c:v>2.9086342490781312</c:v>
                </c:pt>
                <c:pt idx="258">
                  <c:v>2.9857456152885415</c:v>
                </c:pt>
                <c:pt idx="259">
                  <c:v>3.11360702518758</c:v>
                </c:pt>
                <c:pt idx="260">
                  <c:v>3.1683437628669417</c:v>
                </c:pt>
                <c:pt idx="261">
                  <c:v>3.0356975173176113</c:v>
                </c:pt>
                <c:pt idx="262">
                  <c:v>3.0641559715353002</c:v>
                </c:pt>
                <c:pt idx="263">
                  <c:v>3.1582071592963912</c:v>
                </c:pt>
                <c:pt idx="264">
                  <c:v>3.3768690813184317</c:v>
                </c:pt>
                <c:pt idx="265">
                  <c:v>3.2067900845763013</c:v>
                </c:pt>
                <c:pt idx="266">
                  <c:v>3.2973818199648401</c:v>
                </c:pt>
                <c:pt idx="267">
                  <c:v>3.2225335351218112</c:v>
                </c:pt>
                <c:pt idx="268">
                  <c:v>3.103510698622912</c:v>
                </c:pt>
                <c:pt idx="269">
                  <c:v>3.3609764510674114</c:v>
                </c:pt>
                <c:pt idx="270">
                  <c:v>3.4386389758694977</c:v>
                </c:pt>
                <c:pt idx="271">
                  <c:v>3.5696138250092186</c:v>
                </c:pt>
                <c:pt idx="272">
                  <c:v>3.2722581983548515</c:v>
                </c:pt>
                <c:pt idx="273">
                  <c:v>3.66628308776844</c:v>
                </c:pt>
                <c:pt idx="274">
                  <c:v>3.5808190350838567</c:v>
                </c:pt>
                <c:pt idx="275">
                  <c:v>3.4943312892918401</c:v>
                </c:pt>
                <c:pt idx="276">
                  <c:v>3.8317176935713797</c:v>
                </c:pt>
                <c:pt idx="277">
                  <c:v>3.5630208909277812</c:v>
                </c:pt>
                <c:pt idx="278">
                  <c:v>3.4724840663810599</c:v>
                </c:pt>
                <c:pt idx="279">
                  <c:v>3.58545445262923</c:v>
                </c:pt>
                <c:pt idx="280">
                  <c:v>3.6213634672249002</c:v>
                </c:pt>
                <c:pt idx="281">
                  <c:v>3.6913718917604914</c:v>
                </c:pt>
                <c:pt idx="282">
                  <c:v>3.9403089135266987</c:v>
                </c:pt>
                <c:pt idx="283">
                  <c:v>3.7256888988690302</c:v>
                </c:pt>
                <c:pt idx="284">
                  <c:v>3.7105924668079813</c:v>
                </c:pt>
                <c:pt idx="285">
                  <c:v>3.7945219164769215</c:v>
                </c:pt>
                <c:pt idx="286">
                  <c:v>3.8348322990467967</c:v>
                </c:pt>
                <c:pt idx="287">
                  <c:v>3.6275582991996798</c:v>
                </c:pt>
                <c:pt idx="288">
                  <c:v>3.8147516002710886</c:v>
                </c:pt>
                <c:pt idx="289">
                  <c:v>3.7313917005500814</c:v>
                </c:pt>
                <c:pt idx="290">
                  <c:v>3.7205490503425116</c:v>
                </c:pt>
                <c:pt idx="291">
                  <c:v>3.7210303032199912</c:v>
                </c:pt>
                <c:pt idx="292">
                  <c:v>3.5841525983276212</c:v>
                </c:pt>
                <c:pt idx="293">
                  <c:v>3.7636171454141913</c:v>
                </c:pt>
                <c:pt idx="294">
                  <c:v>3.5964249238821377</c:v>
                </c:pt>
                <c:pt idx="295">
                  <c:v>3.5436732201389902</c:v>
                </c:pt>
                <c:pt idx="296">
                  <c:v>3.7090090482226414</c:v>
                </c:pt>
                <c:pt idx="297">
                  <c:v>3.6771783236747178</c:v>
                </c:pt>
                <c:pt idx="298">
                  <c:v>3.5482663779497501</c:v>
                </c:pt>
                <c:pt idx="299">
                  <c:v>3.4468378526158201</c:v>
                </c:pt>
                <c:pt idx="300">
                  <c:v>3.8039861541596398</c:v>
                </c:pt>
                <c:pt idx="301">
                  <c:v>3.7241459743248377</c:v>
                </c:pt>
                <c:pt idx="302">
                  <c:v>3.6760643971490676</c:v>
                </c:pt>
                <c:pt idx="303">
                  <c:v>3.8763895229987066</c:v>
                </c:pt>
                <c:pt idx="304">
                  <c:v>3.9646956680466912</c:v>
                </c:pt>
                <c:pt idx="305">
                  <c:v>4.07557405497964</c:v>
                </c:pt>
                <c:pt idx="306">
                  <c:v>3.9389824981440187</c:v>
                </c:pt>
                <c:pt idx="307">
                  <c:v>4.1861009187312455</c:v>
                </c:pt>
                <c:pt idx="308">
                  <c:v>4.1728279565657234</c:v>
                </c:pt>
                <c:pt idx="309">
                  <c:v>4.1552900912289203</c:v>
                </c:pt>
                <c:pt idx="310">
                  <c:v>3.6368197328634397</c:v>
                </c:pt>
                <c:pt idx="311">
                  <c:v>2.9068911318616997</c:v>
                </c:pt>
                <c:pt idx="312">
                  <c:v>2.9091628886096501</c:v>
                </c:pt>
                <c:pt idx="313">
                  <c:v>3.0968940676520402</c:v>
                </c:pt>
                <c:pt idx="314">
                  <c:v>3.2254216911549012</c:v>
                </c:pt>
                <c:pt idx="315">
                  <c:v>3.5084856697523712</c:v>
                </c:pt>
                <c:pt idx="316">
                  <c:v>3.8665298496707199</c:v>
                </c:pt>
                <c:pt idx="317">
                  <c:v>4.2124359170846946</c:v>
                </c:pt>
                <c:pt idx="318">
                  <c:v>4.5350773328563214</c:v>
                </c:pt>
                <c:pt idx="319">
                  <c:v>4.5789875592646085</c:v>
                </c:pt>
                <c:pt idx="320">
                  <c:v>4.3506113610946899</c:v>
                </c:pt>
                <c:pt idx="321">
                  <c:v>4.1446808831933604</c:v>
                </c:pt>
                <c:pt idx="322">
                  <c:v>3.6554552539970997</c:v>
                </c:pt>
                <c:pt idx="323">
                  <c:v>3.2871730139303814</c:v>
                </c:pt>
                <c:pt idx="324">
                  <c:v>3.2125500206015398</c:v>
                </c:pt>
                <c:pt idx="325">
                  <c:v>3.3115366661399102</c:v>
                </c:pt>
                <c:pt idx="326">
                  <c:v>3.4653994259329912</c:v>
                </c:pt>
                <c:pt idx="327">
                  <c:v>3.5416081310393266</c:v>
                </c:pt>
                <c:pt idx="328">
                  <c:v>3.7841092506402516</c:v>
                </c:pt>
                <c:pt idx="329">
                  <c:v>3.7488240203877514</c:v>
                </c:pt>
                <c:pt idx="330">
                  <c:v>3.40129971751852</c:v>
                </c:pt>
                <c:pt idx="331">
                  <c:v>3.5271627157172212</c:v>
                </c:pt>
                <c:pt idx="332">
                  <c:v>3.5334069260844587</c:v>
                </c:pt>
                <c:pt idx="333">
                  <c:v>3.3963399973833086</c:v>
                </c:pt>
                <c:pt idx="334">
                  <c:v>3.4632911299092797</c:v>
                </c:pt>
                <c:pt idx="335">
                  <c:v>3.5715618856475602</c:v>
                </c:pt>
                <c:pt idx="336">
                  <c:v>3.4484540289460601</c:v>
                </c:pt>
                <c:pt idx="337">
                  <c:v>3.2361704017429114</c:v>
                </c:pt>
                <c:pt idx="338">
                  <c:v>3.36156198520063</c:v>
                </c:pt>
                <c:pt idx="339">
                  <c:v>3.4783595311936977</c:v>
                </c:pt>
                <c:pt idx="340">
                  <c:v>3.1526469416810676</c:v>
                </c:pt>
                <c:pt idx="341">
                  <c:v>2.91078902814527</c:v>
                </c:pt>
                <c:pt idx="342">
                  <c:v>3.07065838106237</c:v>
                </c:pt>
                <c:pt idx="343">
                  <c:v>2.53011366999392</c:v>
                </c:pt>
                <c:pt idx="344">
                  <c:v>2.6401185375876115</c:v>
                </c:pt>
                <c:pt idx="345">
                  <c:v>2.58863313797946</c:v>
                </c:pt>
                <c:pt idx="346">
                  <c:v>2.3302733530245177</c:v>
                </c:pt>
                <c:pt idx="347">
                  <c:v>2.1928055109475397</c:v>
                </c:pt>
                <c:pt idx="348">
                  <c:v>2.2234028368297998</c:v>
                </c:pt>
                <c:pt idx="349">
                  <c:v>2.3682953892210197</c:v>
                </c:pt>
                <c:pt idx="350">
                  <c:v>2.7181124281740501</c:v>
                </c:pt>
                <c:pt idx="351">
                  <c:v>3.13686490696647</c:v>
                </c:pt>
                <c:pt idx="352">
                  <c:v>3.5133149534798398</c:v>
                </c:pt>
                <c:pt idx="353">
                  <c:v>3.3179030889564802</c:v>
                </c:pt>
                <c:pt idx="354">
                  <c:v>3.1767815656089802</c:v>
                </c:pt>
                <c:pt idx="355">
                  <c:v>3.0428340621068801</c:v>
                </c:pt>
                <c:pt idx="356">
                  <c:v>2.8375869556062199</c:v>
                </c:pt>
                <c:pt idx="357">
                  <c:v>2.6112626600387756</c:v>
                </c:pt>
                <c:pt idx="358">
                  <c:v>2.4508619329730266</c:v>
                </c:pt>
                <c:pt idx="359">
                  <c:v>2.5416779674140999</c:v>
                </c:pt>
                <c:pt idx="360">
                  <c:v>2.5684714713858599</c:v>
                </c:pt>
                <c:pt idx="361">
                  <c:v>2.4961394214124799</c:v>
                </c:pt>
                <c:pt idx="362">
                  <c:v>2.4191858363005276</c:v>
                </c:pt>
                <c:pt idx="363">
                  <c:v>2.5499415319353202</c:v>
                </c:pt>
                <c:pt idx="364">
                  <c:v>2.6045731413948112</c:v>
                </c:pt>
                <c:pt idx="365">
                  <c:v>2.5104556779296856</c:v>
                </c:pt>
                <c:pt idx="366">
                  <c:v>2.5544515115874913</c:v>
                </c:pt>
                <c:pt idx="367">
                  <c:v>2.5665429420173314</c:v>
                </c:pt>
                <c:pt idx="368">
                  <c:v>2.5741684660938757</c:v>
                </c:pt>
                <c:pt idx="369">
                  <c:v>2.8096609019374998</c:v>
                </c:pt>
                <c:pt idx="370">
                  <c:v>2.4773067180166612</c:v>
                </c:pt>
                <c:pt idx="371">
                  <c:v>2.6609658387008102</c:v>
                </c:pt>
                <c:pt idx="372">
                  <c:v>2.7656616798315712</c:v>
                </c:pt>
                <c:pt idx="373">
                  <c:v>2.74056647973365</c:v>
                </c:pt>
                <c:pt idx="374">
                  <c:v>2.738794753422912</c:v>
                </c:pt>
                <c:pt idx="375">
                  <c:v>2.62225778654782</c:v>
                </c:pt>
                <c:pt idx="376">
                  <c:v>2.6395278204815713</c:v>
                </c:pt>
                <c:pt idx="377">
                  <c:v>2.7808078531770613</c:v>
                </c:pt>
                <c:pt idx="378">
                  <c:v>2.744576218496972</c:v>
                </c:pt>
                <c:pt idx="379">
                  <c:v>2.6340918173653813</c:v>
                </c:pt>
                <c:pt idx="380">
                  <c:v>2.8239949039547998</c:v>
                </c:pt>
                <c:pt idx="381">
                  <c:v>2.7452826124160112</c:v>
                </c:pt>
                <c:pt idx="382">
                  <c:v>2.6326047061636797</c:v>
                </c:pt>
                <c:pt idx="383">
                  <c:v>2.5911389058976901</c:v>
                </c:pt>
                <c:pt idx="384">
                  <c:v>2.5894945853161713</c:v>
                </c:pt>
                <c:pt idx="385">
                  <c:v>2.54238722307475</c:v>
                </c:pt>
                <c:pt idx="386">
                  <c:v>2.62391019546827</c:v>
                </c:pt>
                <c:pt idx="387">
                  <c:v>2.5331330376416412</c:v>
                </c:pt>
                <c:pt idx="388">
                  <c:v>2.5687965980699814</c:v>
                </c:pt>
                <c:pt idx="389">
                  <c:v>2.4094206943086856</c:v>
                </c:pt>
                <c:pt idx="390">
                  <c:v>2.4733074493113514</c:v>
                </c:pt>
                <c:pt idx="391">
                  <c:v>2.6696160410778602</c:v>
                </c:pt>
                <c:pt idx="392">
                  <c:v>2.6625156489788102</c:v>
                </c:pt>
                <c:pt idx="393">
                  <c:v>2.6945650593932577</c:v>
                </c:pt>
                <c:pt idx="394">
                  <c:v>2.5358343992487957</c:v>
                </c:pt>
                <c:pt idx="395">
                  <c:v>2.6483199504596513</c:v>
                </c:pt>
                <c:pt idx="396">
                  <c:v>2.9050020391232221</c:v>
                </c:pt>
                <c:pt idx="397">
                  <c:v>2.94268871111796</c:v>
                </c:pt>
                <c:pt idx="398">
                  <c:v>2.6945884022356599</c:v>
                </c:pt>
                <c:pt idx="399">
                  <c:v>2.6337824717033902</c:v>
                </c:pt>
                <c:pt idx="400">
                  <c:v>2.5166401603286821</c:v>
                </c:pt>
                <c:pt idx="401">
                  <c:v>2.4060263488403213</c:v>
                </c:pt>
                <c:pt idx="402">
                  <c:v>2.1976177583662015</c:v>
                </c:pt>
                <c:pt idx="403">
                  <c:v>1.9596715173026769</c:v>
                </c:pt>
                <c:pt idx="404">
                  <c:v>1.9540559518832117</c:v>
                </c:pt>
                <c:pt idx="405">
                  <c:v>2.2146799745961876</c:v>
                </c:pt>
                <c:pt idx="406">
                  <c:v>2.6597498816190797</c:v>
                </c:pt>
                <c:pt idx="407">
                  <c:v>2.9252420467735676</c:v>
                </c:pt>
                <c:pt idx="408">
                  <c:v>2.6226513696941667</c:v>
                </c:pt>
                <c:pt idx="409">
                  <c:v>2.0868591706857567</c:v>
                </c:pt>
                <c:pt idx="410">
                  <c:v>1.5747333906338099</c:v>
                </c:pt>
                <c:pt idx="411">
                  <c:v>1.10879653231555</c:v>
                </c:pt>
                <c:pt idx="412">
                  <c:v>0.917215359824882</c:v>
                </c:pt>
                <c:pt idx="413">
                  <c:v>0.93382471880974405</c:v>
                </c:pt>
                <c:pt idx="414">
                  <c:v>1.1727965869766002</c:v>
                </c:pt>
                <c:pt idx="415">
                  <c:v>1.7181837026606599</c:v>
                </c:pt>
                <c:pt idx="416">
                  <c:v>2.4408400857820101</c:v>
                </c:pt>
                <c:pt idx="417">
                  <c:v>2.9473188393152476</c:v>
                </c:pt>
                <c:pt idx="418">
                  <c:v>3.0129940419094212</c:v>
                </c:pt>
                <c:pt idx="419">
                  <c:v>3.0891616083235314</c:v>
                </c:pt>
                <c:pt idx="420">
                  <c:v>3.0779221095473512</c:v>
                </c:pt>
                <c:pt idx="421">
                  <c:v>3.0051371974773415</c:v>
                </c:pt>
                <c:pt idx="422">
                  <c:v>3.0543402646024602</c:v>
                </c:pt>
                <c:pt idx="423">
                  <c:v>3.0535885465267514</c:v>
                </c:pt>
                <c:pt idx="424">
                  <c:v>2.814692989804271</c:v>
                </c:pt>
                <c:pt idx="425">
                  <c:v>2.5601430570435602</c:v>
                </c:pt>
                <c:pt idx="426">
                  <c:v>2.5193446290596957</c:v>
                </c:pt>
                <c:pt idx="427">
                  <c:v>2.44846216705891</c:v>
                </c:pt>
                <c:pt idx="428">
                  <c:v>2.2098142331094701</c:v>
                </c:pt>
                <c:pt idx="429">
                  <c:v>2.083313262865512</c:v>
                </c:pt>
                <c:pt idx="430">
                  <c:v>2.0579480425914514</c:v>
                </c:pt>
                <c:pt idx="431">
                  <c:v>2.0130138402559412</c:v>
                </c:pt>
                <c:pt idx="432">
                  <c:v>1.8001003830678999</c:v>
                </c:pt>
                <c:pt idx="433">
                  <c:v>1.6570272825043388</c:v>
                </c:pt>
                <c:pt idx="434">
                  <c:v>1.6302370839806402</c:v>
                </c:pt>
                <c:pt idx="435">
                  <c:v>1.6924292594401498</c:v>
                </c:pt>
                <c:pt idx="436">
                  <c:v>1.7445638836378898</c:v>
                </c:pt>
                <c:pt idx="437">
                  <c:v>1.81433021354152</c:v>
                </c:pt>
                <c:pt idx="438">
                  <c:v>1.8654648132419398</c:v>
                </c:pt>
                <c:pt idx="439">
                  <c:v>1.7039415437905598</c:v>
                </c:pt>
                <c:pt idx="440">
                  <c:v>1.6282079641714415</c:v>
                </c:pt>
                <c:pt idx="441">
                  <c:v>1.5988399885395299</c:v>
                </c:pt>
                <c:pt idx="442">
                  <c:v>1.6572449910668001</c:v>
                </c:pt>
                <c:pt idx="443">
                  <c:v>1.6470478659863403</c:v>
                </c:pt>
                <c:pt idx="444">
                  <c:v>1.6115763319648599</c:v>
                </c:pt>
                <c:pt idx="445">
                  <c:v>1.6566696751978598</c:v>
                </c:pt>
                <c:pt idx="446">
                  <c:v>1.6907500682801702</c:v>
                </c:pt>
                <c:pt idx="447">
                  <c:v>1.6300478142425903</c:v>
                </c:pt>
                <c:pt idx="448">
                  <c:v>1.55990262554857</c:v>
                </c:pt>
                <c:pt idx="449">
                  <c:v>1.56948863665009</c:v>
                </c:pt>
                <c:pt idx="450">
                  <c:v>1.6953355365027902</c:v>
                </c:pt>
                <c:pt idx="451">
                  <c:v>1.64964880388964</c:v>
                </c:pt>
                <c:pt idx="452">
                  <c:v>1.5734715781446198</c:v>
                </c:pt>
                <c:pt idx="453">
                  <c:v>1.6076358287158201</c:v>
                </c:pt>
                <c:pt idx="454">
                  <c:v>1.6139672866730199</c:v>
                </c:pt>
                <c:pt idx="455">
                  <c:v>1.5251416632363199</c:v>
                </c:pt>
                <c:pt idx="456">
                  <c:v>1.58305415007882</c:v>
                </c:pt>
                <c:pt idx="457">
                  <c:v>1.47299816934004</c:v>
                </c:pt>
                <c:pt idx="458">
                  <c:v>1.1186112934576398</c:v>
                </c:pt>
                <c:pt idx="459">
                  <c:v>0.93437476550000398</c:v>
                </c:pt>
                <c:pt idx="460">
                  <c:v>1.0489529196678302</c:v>
                </c:pt>
                <c:pt idx="461">
                  <c:v>1.19597562302145</c:v>
                </c:pt>
                <c:pt idx="462">
                  <c:v>1.3409095644860602</c:v>
                </c:pt>
                <c:pt idx="463">
                  <c:v>1.3131716720626576</c:v>
                </c:pt>
                <c:pt idx="464">
                  <c:v>1.3384266337289998</c:v>
                </c:pt>
                <c:pt idx="465">
                  <c:v>1.3161302521108889</c:v>
                </c:pt>
                <c:pt idx="466">
                  <c:v>1.3253335942542899</c:v>
                </c:pt>
                <c:pt idx="467">
                  <c:v>1.2359140253984497</c:v>
                </c:pt>
                <c:pt idx="468">
                  <c:v>1.1734665321742799</c:v>
                </c:pt>
                <c:pt idx="469">
                  <c:v>1.34483896808299</c:v>
                </c:pt>
                <c:pt idx="470">
                  <c:v>1.4778737150369787</c:v>
                </c:pt>
                <c:pt idx="471">
                  <c:v>1.5514628676240299</c:v>
                </c:pt>
                <c:pt idx="472">
                  <c:v>1.8154391185338798</c:v>
                </c:pt>
                <c:pt idx="473">
                  <c:v>1.9485646901324127</c:v>
                </c:pt>
                <c:pt idx="474">
                  <c:v>1.92382590571058</c:v>
                </c:pt>
                <c:pt idx="475">
                  <c:v>1.8076254340470899</c:v>
                </c:pt>
                <c:pt idx="476">
                  <c:v>1.6544254441536501</c:v>
                </c:pt>
                <c:pt idx="477">
                  <c:v>1.6384278486177302</c:v>
                </c:pt>
                <c:pt idx="478">
                  <c:v>1.5631166326874488</c:v>
                </c:pt>
                <c:pt idx="479">
                  <c:v>1.5307869599738702</c:v>
                </c:pt>
                <c:pt idx="480">
                  <c:v>1.5045695779629498</c:v>
                </c:pt>
                <c:pt idx="481">
                  <c:v>1.5467094197748299</c:v>
                </c:pt>
                <c:pt idx="482">
                  <c:v>1.5304708614879901</c:v>
                </c:pt>
                <c:pt idx="483">
                  <c:v>1.5410448468098499</c:v>
                </c:pt>
                <c:pt idx="484">
                  <c:v>1.4875893448997999</c:v>
                </c:pt>
                <c:pt idx="485">
                  <c:v>1.50568056552844</c:v>
                </c:pt>
                <c:pt idx="486">
                  <c:v>1.4924008671092399</c:v>
                </c:pt>
                <c:pt idx="487">
                  <c:v>1.46268732815015</c:v>
                </c:pt>
                <c:pt idx="488">
                  <c:v>1.4218849379983098</c:v>
                </c:pt>
                <c:pt idx="489">
                  <c:v>1.3968577252375503</c:v>
                </c:pt>
                <c:pt idx="490">
                  <c:v>1.4369751928693288</c:v>
                </c:pt>
                <c:pt idx="491">
                  <c:v>1.4377116120701166</c:v>
                </c:pt>
                <c:pt idx="492">
                  <c:v>1.40860944983379</c:v>
                </c:pt>
                <c:pt idx="493">
                  <c:v>1.4041664559824187</c:v>
                </c:pt>
                <c:pt idx="494">
                  <c:v>1.3437891400530999</c:v>
                </c:pt>
                <c:pt idx="495">
                  <c:v>1.0674998611240698</c:v>
                </c:pt>
                <c:pt idx="496">
                  <c:v>0.88248882290495789</c:v>
                </c:pt>
                <c:pt idx="497">
                  <c:v>0.90478731954219105</c:v>
                </c:pt>
                <c:pt idx="498">
                  <c:v>1.0010952695086699</c:v>
                </c:pt>
                <c:pt idx="499">
                  <c:v>1.0986966144326697</c:v>
                </c:pt>
                <c:pt idx="500">
                  <c:v>1.2500519373121199</c:v>
                </c:pt>
                <c:pt idx="501">
                  <c:v>1.50244554299288</c:v>
                </c:pt>
                <c:pt idx="502">
                  <c:v>1.8366944256241298</c:v>
                </c:pt>
                <c:pt idx="503">
                  <c:v>1.8892365163241098</c:v>
                </c:pt>
                <c:pt idx="504">
                  <c:v>1.8544292666422699</c:v>
                </c:pt>
                <c:pt idx="505">
                  <c:v>1.8120315332671799</c:v>
                </c:pt>
                <c:pt idx="506">
                  <c:v>1.7652691884011797</c:v>
                </c:pt>
                <c:pt idx="507">
                  <c:v>1.6806036871308798</c:v>
                </c:pt>
                <c:pt idx="508">
                  <c:v>1.5820031085259401</c:v>
                </c:pt>
                <c:pt idx="509">
                  <c:v>1.5885370776886001</c:v>
                </c:pt>
                <c:pt idx="510">
                  <c:v>1.5194494041946498</c:v>
                </c:pt>
                <c:pt idx="511">
                  <c:v>1.4154334429694087</c:v>
                </c:pt>
                <c:pt idx="512">
                  <c:v>1.45363238957172</c:v>
                </c:pt>
                <c:pt idx="513">
                  <c:v>1.5493860504742099</c:v>
                </c:pt>
                <c:pt idx="514">
                  <c:v>1.4668529970223698</c:v>
                </c:pt>
                <c:pt idx="515">
                  <c:v>1.4615534868136899</c:v>
                </c:pt>
                <c:pt idx="516">
                  <c:v>1.4388282026797876</c:v>
                </c:pt>
                <c:pt idx="517">
                  <c:v>1.5098955556985398</c:v>
                </c:pt>
                <c:pt idx="518">
                  <c:v>1.5531014100863398</c:v>
                </c:pt>
                <c:pt idx="519">
                  <c:v>1.5011921775632999</c:v>
                </c:pt>
                <c:pt idx="520">
                  <c:v>1.4334677900870676</c:v>
                </c:pt>
                <c:pt idx="521">
                  <c:v>1.3923677851526399</c:v>
                </c:pt>
                <c:pt idx="522">
                  <c:v>1.45441436481236</c:v>
                </c:pt>
                <c:pt idx="523">
                  <c:v>1.45236926408677</c:v>
                </c:pt>
                <c:pt idx="524">
                  <c:v>1.35565380828754</c:v>
                </c:pt>
                <c:pt idx="525">
                  <c:v>1.2907780783073599</c:v>
                </c:pt>
                <c:pt idx="526">
                  <c:v>1.2666114892096398</c:v>
                </c:pt>
                <c:pt idx="527">
                  <c:v>1.2599281267245999</c:v>
                </c:pt>
                <c:pt idx="528">
                  <c:v>1.3310555403190301</c:v>
                </c:pt>
                <c:pt idx="529">
                  <c:v>1.3456883022990798</c:v>
                </c:pt>
                <c:pt idx="530">
                  <c:v>1.2466447040674788</c:v>
                </c:pt>
                <c:pt idx="531">
                  <c:v>1.2472482916861198</c:v>
                </c:pt>
                <c:pt idx="532">
                  <c:v>1.4001862488853898</c:v>
                </c:pt>
                <c:pt idx="533">
                  <c:v>1.48348954423027</c:v>
                </c:pt>
                <c:pt idx="534">
                  <c:v>1.4523122417191898</c:v>
                </c:pt>
                <c:pt idx="535">
                  <c:v>1.4248792262876888</c:v>
                </c:pt>
                <c:pt idx="536">
                  <c:v>1.3910765495964701</c:v>
                </c:pt>
                <c:pt idx="537">
                  <c:v>1.38371349150504</c:v>
                </c:pt>
                <c:pt idx="538">
                  <c:v>1.4708147795970798</c:v>
                </c:pt>
                <c:pt idx="539">
                  <c:v>1.6073660621650798</c:v>
                </c:pt>
                <c:pt idx="540">
                  <c:v>1.6725816720805899</c:v>
                </c:pt>
                <c:pt idx="541">
                  <c:v>1.6931224730296299</c:v>
                </c:pt>
                <c:pt idx="542">
                  <c:v>1.63910368096632</c:v>
                </c:pt>
                <c:pt idx="543">
                  <c:v>1.7158197302102798</c:v>
                </c:pt>
                <c:pt idx="544">
                  <c:v>1.7022168473802899</c:v>
                </c:pt>
                <c:pt idx="545">
                  <c:v>1.7109945730570697</c:v>
                </c:pt>
                <c:pt idx="546">
                  <c:v>1.7137296338228496</c:v>
                </c:pt>
                <c:pt idx="547">
                  <c:v>1.7050217710842797</c:v>
                </c:pt>
                <c:pt idx="548">
                  <c:v>1.70920446156105</c:v>
                </c:pt>
                <c:pt idx="549">
                  <c:v>1.74848826057699</c:v>
                </c:pt>
                <c:pt idx="550">
                  <c:v>1.67918829594825</c:v>
                </c:pt>
                <c:pt idx="551">
                  <c:v>1.6735763364177201</c:v>
                </c:pt>
                <c:pt idx="552">
                  <c:v>1.7423010064656199</c:v>
                </c:pt>
                <c:pt idx="553">
                  <c:v>1.7489446389084098</c:v>
                </c:pt>
                <c:pt idx="554">
                  <c:v>1.8579784401776898</c:v>
                </c:pt>
                <c:pt idx="555">
                  <c:v>2.0022205438725011</c:v>
                </c:pt>
                <c:pt idx="556">
                  <c:v>1.9131579755508703</c:v>
                </c:pt>
                <c:pt idx="557">
                  <c:v>1.8437818372160399</c:v>
                </c:pt>
                <c:pt idx="558">
                  <c:v>1.9062696631644598</c:v>
                </c:pt>
                <c:pt idx="559">
                  <c:v>2.0184866851230265</c:v>
                </c:pt>
                <c:pt idx="560">
                  <c:v>1.9374786363597301</c:v>
                </c:pt>
                <c:pt idx="561">
                  <c:v>1.8816551343135415</c:v>
                </c:pt>
                <c:pt idx="562">
                  <c:v>1.8712812154360499</c:v>
                </c:pt>
                <c:pt idx="563">
                  <c:v>1.8730837930742699</c:v>
                </c:pt>
                <c:pt idx="564">
                  <c:v>1.8294950582492988</c:v>
                </c:pt>
                <c:pt idx="565">
                  <c:v>1.92183278826688</c:v>
                </c:pt>
                <c:pt idx="566">
                  <c:v>1.9688470409084802</c:v>
                </c:pt>
                <c:pt idx="567">
                  <c:v>1.7562727415216601</c:v>
                </c:pt>
                <c:pt idx="568">
                  <c:v>1.4965694575216888</c:v>
                </c:pt>
                <c:pt idx="569">
                  <c:v>1.4339857501279676</c:v>
                </c:pt>
                <c:pt idx="570">
                  <c:v>1.47013199429</c:v>
                </c:pt>
                <c:pt idx="571">
                  <c:v>1.5444550042359002</c:v>
                </c:pt>
                <c:pt idx="572">
                  <c:v>1.7122522985597899</c:v>
                </c:pt>
                <c:pt idx="573">
                  <c:v>1.7069443287292099</c:v>
                </c:pt>
                <c:pt idx="574">
                  <c:v>1.8949735478298999</c:v>
                </c:pt>
                <c:pt idx="575">
                  <c:v>2.1134298573992201</c:v>
                </c:pt>
                <c:pt idx="576">
                  <c:v>2.1756273085703715</c:v>
                </c:pt>
                <c:pt idx="577">
                  <c:v>2.1140347165804214</c:v>
                </c:pt>
                <c:pt idx="578">
                  <c:v>2.1090245623052315</c:v>
                </c:pt>
                <c:pt idx="579">
                  <c:v>1.9801163328028901</c:v>
                </c:pt>
                <c:pt idx="580">
                  <c:v>1.8755860602191898</c:v>
                </c:pt>
                <c:pt idx="581">
                  <c:v>1.8394692935942676</c:v>
                </c:pt>
                <c:pt idx="582">
                  <c:v>1.7197994810423396</c:v>
                </c:pt>
                <c:pt idx="583">
                  <c:v>1.5712354425683299</c:v>
                </c:pt>
                <c:pt idx="584">
                  <c:v>1.6084513328228001</c:v>
                </c:pt>
                <c:pt idx="585">
                  <c:v>1.7081244000952398</c:v>
                </c:pt>
                <c:pt idx="586">
                  <c:v>1.51843317637731</c:v>
                </c:pt>
                <c:pt idx="587">
                  <c:v>1.3722766930510499</c:v>
                </c:pt>
                <c:pt idx="588">
                  <c:v>1.3851089653456901</c:v>
                </c:pt>
                <c:pt idx="589">
                  <c:v>1.54012946431735</c:v>
                </c:pt>
                <c:pt idx="590">
                  <c:v>1.63579987346878</c:v>
                </c:pt>
                <c:pt idx="591">
                  <c:v>1.6456373955404198</c:v>
                </c:pt>
                <c:pt idx="592">
                  <c:v>1.7459816854926786</c:v>
                </c:pt>
                <c:pt idx="593">
                  <c:v>1.8260169608828403</c:v>
                </c:pt>
                <c:pt idx="594">
                  <c:v>1.7124633990035099</c:v>
                </c:pt>
                <c:pt idx="595">
                  <c:v>1.9785869363046202</c:v>
                </c:pt>
                <c:pt idx="596">
                  <c:v>2.0673586783820013</c:v>
                </c:pt>
                <c:pt idx="597">
                  <c:v>1.8181574616179415</c:v>
                </c:pt>
                <c:pt idx="598">
                  <c:v>1.6221750679059901</c:v>
                </c:pt>
                <c:pt idx="599">
                  <c:v>1.6567171793508015</c:v>
                </c:pt>
                <c:pt idx="600">
                  <c:v>1.6944433571330799</c:v>
                </c:pt>
                <c:pt idx="601">
                  <c:v>1.66109215943457</c:v>
                </c:pt>
                <c:pt idx="602">
                  <c:v>1.66275529689539</c:v>
                </c:pt>
                <c:pt idx="603">
                  <c:v>1.6542158368646502</c:v>
                </c:pt>
                <c:pt idx="604">
                  <c:v>1.7793684183597898</c:v>
                </c:pt>
                <c:pt idx="605">
                  <c:v>2.1085046154248199</c:v>
                </c:pt>
                <c:pt idx="606">
                  <c:v>2.4026122942586357</c:v>
                </c:pt>
                <c:pt idx="607">
                  <c:v>2.4893141528154015</c:v>
                </c:pt>
                <c:pt idx="608">
                  <c:v>2.24292531059228</c:v>
                </c:pt>
                <c:pt idx="609">
                  <c:v>1.82252579130357</c:v>
                </c:pt>
                <c:pt idx="610">
                  <c:v>1.6427852701191299</c:v>
                </c:pt>
                <c:pt idx="611">
                  <c:v>1.7039502809440397</c:v>
                </c:pt>
                <c:pt idx="612">
                  <c:v>1.8469606581520288</c:v>
                </c:pt>
                <c:pt idx="613">
                  <c:v>1.8691954118960501</c:v>
                </c:pt>
                <c:pt idx="614">
                  <c:v>1.9167980364825901</c:v>
                </c:pt>
                <c:pt idx="615">
                  <c:v>2.0549768943297866</c:v>
                </c:pt>
                <c:pt idx="616">
                  <c:v>2.1625474096556387</c:v>
                </c:pt>
                <c:pt idx="617">
                  <c:v>2.0056708488748201</c:v>
                </c:pt>
                <c:pt idx="618">
                  <c:v>1.81773298697265</c:v>
                </c:pt>
                <c:pt idx="619">
                  <c:v>1.8278732023375188</c:v>
                </c:pt>
                <c:pt idx="620">
                  <c:v>1.8791278653528201</c:v>
                </c:pt>
                <c:pt idx="621">
                  <c:v>2.0252383572789001</c:v>
                </c:pt>
                <c:pt idx="622">
                  <c:v>1.9971152184312602</c:v>
                </c:pt>
                <c:pt idx="623">
                  <c:v>1.7560992814451297</c:v>
                </c:pt>
                <c:pt idx="624">
                  <c:v>1.6415463447429199</c:v>
                </c:pt>
                <c:pt idx="625">
                  <c:v>1.7285293048982799</c:v>
                </c:pt>
                <c:pt idx="626">
                  <c:v>1.7676718220932299</c:v>
                </c:pt>
                <c:pt idx="627">
                  <c:v>1.8498499529248598</c:v>
                </c:pt>
                <c:pt idx="628">
                  <c:v>1.8776059564005301</c:v>
                </c:pt>
                <c:pt idx="629">
                  <c:v>1.92120735636756</c:v>
                </c:pt>
                <c:pt idx="630">
                  <c:v>1.9436551901846</c:v>
                </c:pt>
                <c:pt idx="631">
                  <c:v>1.85002454101475</c:v>
                </c:pt>
                <c:pt idx="632">
                  <c:v>1.83836416825315</c:v>
                </c:pt>
                <c:pt idx="633">
                  <c:v>2.0912585559697567</c:v>
                </c:pt>
                <c:pt idx="634">
                  <c:v>2.5048600989622112</c:v>
                </c:pt>
                <c:pt idx="635">
                  <c:v>2.3869543174294598</c:v>
                </c:pt>
                <c:pt idx="636">
                  <c:v>2.1001623057472312</c:v>
                </c:pt>
                <c:pt idx="637">
                  <c:v>1.9975776807708601</c:v>
                </c:pt>
                <c:pt idx="638">
                  <c:v>1.8555448436089199</c:v>
                </c:pt>
                <c:pt idx="639">
                  <c:v>1.82436197391481</c:v>
                </c:pt>
                <c:pt idx="640">
                  <c:v>1.9032968954189768</c:v>
                </c:pt>
                <c:pt idx="641">
                  <c:v>2.2068247093371713</c:v>
                </c:pt>
                <c:pt idx="642">
                  <c:v>2.4107177428514119</c:v>
                </c:pt>
                <c:pt idx="643">
                  <c:v>2.5387337193720811</c:v>
                </c:pt>
                <c:pt idx="644">
                  <c:v>2.53147177685848</c:v>
                </c:pt>
                <c:pt idx="645">
                  <c:v>2.3328743074548357</c:v>
                </c:pt>
                <c:pt idx="646">
                  <c:v>2.3912485785079101</c:v>
                </c:pt>
                <c:pt idx="647">
                  <c:v>2.2676991554796202</c:v>
                </c:pt>
                <c:pt idx="648">
                  <c:v>2.1065999248500198</c:v>
                </c:pt>
                <c:pt idx="649">
                  <c:v>2.0967542799843701</c:v>
                </c:pt>
                <c:pt idx="650">
                  <c:v>2.05514564087771</c:v>
                </c:pt>
                <c:pt idx="651">
                  <c:v>1.7648995533601597</c:v>
                </c:pt>
                <c:pt idx="652">
                  <c:v>1.6892943323834098</c:v>
                </c:pt>
                <c:pt idx="653">
                  <c:v>1.86622103935558</c:v>
                </c:pt>
                <c:pt idx="654">
                  <c:v>1.7427770329236301</c:v>
                </c:pt>
                <c:pt idx="655">
                  <c:v>1.7287449334751199</c:v>
                </c:pt>
                <c:pt idx="656">
                  <c:v>1.8551889893766202</c:v>
                </c:pt>
                <c:pt idx="657">
                  <c:v>2.0704913185589802</c:v>
                </c:pt>
                <c:pt idx="658">
                  <c:v>2.1907821584445712</c:v>
                </c:pt>
                <c:pt idx="659">
                  <c:v>1.9205324833081701</c:v>
                </c:pt>
                <c:pt idx="660">
                  <c:v>1.85086496957566</c:v>
                </c:pt>
                <c:pt idx="661">
                  <c:v>1.56043495187199</c:v>
                </c:pt>
                <c:pt idx="662">
                  <c:v>1.3482626209737203</c:v>
                </c:pt>
                <c:pt idx="663">
                  <c:v>1.4017819119293888</c:v>
                </c:pt>
                <c:pt idx="664">
                  <c:v>1.6577530794211102</c:v>
                </c:pt>
                <c:pt idx="665">
                  <c:v>1.9753430117724999</c:v>
                </c:pt>
                <c:pt idx="666">
                  <c:v>2.1088855728616802</c:v>
                </c:pt>
                <c:pt idx="667">
                  <c:v>2.13734012449705</c:v>
                </c:pt>
                <c:pt idx="668">
                  <c:v>1.9859674742130902</c:v>
                </c:pt>
                <c:pt idx="669">
                  <c:v>1.8844209342280502</c:v>
                </c:pt>
                <c:pt idx="670">
                  <c:v>1.7962416987400898</c:v>
                </c:pt>
                <c:pt idx="671">
                  <c:v>1.8251852239036601</c:v>
                </c:pt>
                <c:pt idx="672">
                  <c:v>1.8186730875011898</c:v>
                </c:pt>
                <c:pt idx="673">
                  <c:v>1.69980607068886</c:v>
                </c:pt>
                <c:pt idx="674">
                  <c:v>1.5873969445712401</c:v>
                </c:pt>
                <c:pt idx="675">
                  <c:v>1.4491699927352089</c:v>
                </c:pt>
                <c:pt idx="676">
                  <c:v>1.5047970119680301</c:v>
                </c:pt>
                <c:pt idx="677">
                  <c:v>1.4935865183032599</c:v>
                </c:pt>
                <c:pt idx="678">
                  <c:v>1.4813545385476299</c:v>
                </c:pt>
                <c:pt idx="679">
                  <c:v>1.56535145467866</c:v>
                </c:pt>
                <c:pt idx="680">
                  <c:v>1.70795977493302</c:v>
                </c:pt>
                <c:pt idx="681">
                  <c:v>1.7974860925948897</c:v>
                </c:pt>
                <c:pt idx="682">
                  <c:v>1.8383786862915401</c:v>
                </c:pt>
                <c:pt idx="683">
                  <c:v>1.9103300455496799</c:v>
                </c:pt>
                <c:pt idx="684">
                  <c:v>1.8289187019915603</c:v>
                </c:pt>
                <c:pt idx="685">
                  <c:v>1.8158269379124787</c:v>
                </c:pt>
                <c:pt idx="686">
                  <c:v>1.7434555154425699</c:v>
                </c:pt>
                <c:pt idx="687">
                  <c:v>1.5876433750066299</c:v>
                </c:pt>
                <c:pt idx="688">
                  <c:v>1.5920674891994</c:v>
                </c:pt>
                <c:pt idx="689">
                  <c:v>1.52672873103881</c:v>
                </c:pt>
                <c:pt idx="690">
                  <c:v>1.4673716525048366</c:v>
                </c:pt>
                <c:pt idx="691">
                  <c:v>1.52401545398295</c:v>
                </c:pt>
                <c:pt idx="692">
                  <c:v>1.4843465902903599</c:v>
                </c:pt>
                <c:pt idx="693">
                  <c:v>1.4527782516390688</c:v>
                </c:pt>
                <c:pt idx="694">
                  <c:v>1.59012482492046</c:v>
                </c:pt>
                <c:pt idx="695">
                  <c:v>1.5672916571081865</c:v>
                </c:pt>
                <c:pt idx="696">
                  <c:v>1.4676956871420765</c:v>
                </c:pt>
                <c:pt idx="697">
                  <c:v>1.3592487212261501</c:v>
                </c:pt>
                <c:pt idx="698">
                  <c:v>1.4638113013853398</c:v>
                </c:pt>
                <c:pt idx="699">
                  <c:v>1.57255890716207</c:v>
                </c:pt>
                <c:pt idx="700">
                  <c:v>1.5064147200979199</c:v>
                </c:pt>
                <c:pt idx="701">
                  <c:v>1.4376369824065798</c:v>
                </c:pt>
                <c:pt idx="702">
                  <c:v>1.3197073332750899</c:v>
                </c:pt>
                <c:pt idx="703">
                  <c:v>1.2766882290692501</c:v>
                </c:pt>
                <c:pt idx="704">
                  <c:v>1.36422089273654</c:v>
                </c:pt>
                <c:pt idx="705">
                  <c:v>1.4703040994773688</c:v>
                </c:pt>
                <c:pt idx="706">
                  <c:v>1.5042751985449299</c:v>
                </c:pt>
                <c:pt idx="707">
                  <c:v>1.5498308763564199</c:v>
                </c:pt>
                <c:pt idx="708">
                  <c:v>1.5020326085181499</c:v>
                </c:pt>
                <c:pt idx="709">
                  <c:v>1.5192966000883987</c:v>
                </c:pt>
                <c:pt idx="710">
                  <c:v>1.6077983890993188</c:v>
                </c:pt>
                <c:pt idx="711">
                  <c:v>1.6058926921307688</c:v>
                </c:pt>
                <c:pt idx="712">
                  <c:v>1.5893532384020999</c:v>
                </c:pt>
                <c:pt idx="713">
                  <c:v>1.5812773899744299</c:v>
                </c:pt>
                <c:pt idx="714">
                  <c:v>1.61691950284069</c:v>
                </c:pt>
                <c:pt idx="715">
                  <c:v>1.6783255159333201</c:v>
                </c:pt>
                <c:pt idx="716">
                  <c:v>1.7236495503053197</c:v>
                </c:pt>
                <c:pt idx="717">
                  <c:v>1.7686454928628499</c:v>
                </c:pt>
                <c:pt idx="718">
                  <c:v>1.8227471377505602</c:v>
                </c:pt>
                <c:pt idx="719">
                  <c:v>1.7222762396873998</c:v>
                </c:pt>
                <c:pt idx="720">
                  <c:v>1.63496414412359</c:v>
                </c:pt>
                <c:pt idx="721">
                  <c:v>1.6597223400118599</c:v>
                </c:pt>
                <c:pt idx="722">
                  <c:v>1.75126595064854</c:v>
                </c:pt>
                <c:pt idx="723">
                  <c:v>1.8723437175370998</c:v>
                </c:pt>
                <c:pt idx="724">
                  <c:v>1.9768858645800413</c:v>
                </c:pt>
                <c:pt idx="725">
                  <c:v>2.0440216222045802</c:v>
                </c:pt>
                <c:pt idx="726">
                  <c:v>2.06386415109356</c:v>
                </c:pt>
                <c:pt idx="727">
                  <c:v>2.0834464508351798</c:v>
                </c:pt>
                <c:pt idx="728">
                  <c:v>1.8960190037255402</c:v>
                </c:pt>
                <c:pt idx="729">
                  <c:v>1.8188507044556901</c:v>
                </c:pt>
                <c:pt idx="730">
                  <c:v>1.9224577331151302</c:v>
                </c:pt>
                <c:pt idx="731">
                  <c:v>1.8459099529472698</c:v>
                </c:pt>
                <c:pt idx="732">
                  <c:v>1.8210556230659201</c:v>
                </c:pt>
                <c:pt idx="733">
                  <c:v>1.87869827567626</c:v>
                </c:pt>
                <c:pt idx="734">
                  <c:v>1.8666970302368802</c:v>
                </c:pt>
                <c:pt idx="735">
                  <c:v>1.7971300832623698</c:v>
                </c:pt>
                <c:pt idx="736">
                  <c:v>1.8446148087919501</c:v>
                </c:pt>
                <c:pt idx="737">
                  <c:v>1.9726555099899203</c:v>
                </c:pt>
                <c:pt idx="738">
                  <c:v>1.89319775438368</c:v>
                </c:pt>
                <c:pt idx="739">
                  <c:v>1.81016006639436</c:v>
                </c:pt>
                <c:pt idx="740">
                  <c:v>1.8211982552703387</c:v>
                </c:pt>
                <c:pt idx="741">
                  <c:v>1.8039592969406688</c:v>
                </c:pt>
                <c:pt idx="742">
                  <c:v>1.71285500627261</c:v>
                </c:pt>
                <c:pt idx="743">
                  <c:v>1.4404443351298089</c:v>
                </c:pt>
                <c:pt idx="744">
                  <c:v>1.3583567446147302</c:v>
                </c:pt>
                <c:pt idx="745">
                  <c:v>1.4580912092800498</c:v>
                </c:pt>
                <c:pt idx="746">
                  <c:v>1.5715801224264401</c:v>
                </c:pt>
                <c:pt idx="747">
                  <c:v>1.5398422529489488</c:v>
                </c:pt>
                <c:pt idx="748">
                  <c:v>1.6308675557658601</c:v>
                </c:pt>
                <c:pt idx="749">
                  <c:v>1.6434308806495199</c:v>
                </c:pt>
                <c:pt idx="750">
                  <c:v>1.63131313099717</c:v>
                </c:pt>
                <c:pt idx="751">
                  <c:v>1.6978626252965801</c:v>
                </c:pt>
                <c:pt idx="752">
                  <c:v>1.6937034050493698</c:v>
                </c:pt>
                <c:pt idx="753">
                  <c:v>1.6799288919297599</c:v>
                </c:pt>
                <c:pt idx="754">
                  <c:v>1.56003632274147</c:v>
                </c:pt>
                <c:pt idx="755">
                  <c:v>1.6261936054259598</c:v>
                </c:pt>
                <c:pt idx="756">
                  <c:v>1.8447847179160499</c:v>
                </c:pt>
                <c:pt idx="757">
                  <c:v>2.0081726461425613</c:v>
                </c:pt>
                <c:pt idx="758">
                  <c:v>2.1468287666717001</c:v>
                </c:pt>
                <c:pt idx="759">
                  <c:v>2.0061968829612002</c:v>
                </c:pt>
                <c:pt idx="760">
                  <c:v>1.8680031859435702</c:v>
                </c:pt>
                <c:pt idx="761">
                  <c:v>1.7293039246558501</c:v>
                </c:pt>
                <c:pt idx="762">
                  <c:v>1.7270346785198796</c:v>
                </c:pt>
                <c:pt idx="763">
                  <c:v>1.7443870660319611</c:v>
                </c:pt>
                <c:pt idx="764">
                  <c:v>1.7268588161368701</c:v>
                </c:pt>
                <c:pt idx="765">
                  <c:v>1.6093396168324776</c:v>
                </c:pt>
                <c:pt idx="766">
                  <c:v>1.7549924749055201</c:v>
                </c:pt>
                <c:pt idx="767">
                  <c:v>1.6311203204810401</c:v>
                </c:pt>
                <c:pt idx="768">
                  <c:v>1.6417226676313199</c:v>
                </c:pt>
                <c:pt idx="769">
                  <c:v>1.7060527745208212</c:v>
                </c:pt>
                <c:pt idx="770">
                  <c:v>1.7119291252986597</c:v>
                </c:pt>
                <c:pt idx="771">
                  <c:v>1.6485343966006598</c:v>
                </c:pt>
                <c:pt idx="772">
                  <c:v>1.58230430963922</c:v>
                </c:pt>
                <c:pt idx="773">
                  <c:v>1.4490773023489998</c:v>
                </c:pt>
                <c:pt idx="774">
                  <c:v>1.2083619025820698</c:v>
                </c:pt>
                <c:pt idx="775">
                  <c:v>1.3488410307081</c:v>
                </c:pt>
                <c:pt idx="776">
                  <c:v>1.3293614828325389</c:v>
                </c:pt>
                <c:pt idx="777">
                  <c:v>1.1500431806927403</c:v>
                </c:pt>
                <c:pt idx="778">
                  <c:v>1.1821369297811715</c:v>
                </c:pt>
                <c:pt idx="779">
                  <c:v>1.3325382865178599</c:v>
                </c:pt>
                <c:pt idx="780">
                  <c:v>1.4824537611538702</c:v>
                </c:pt>
                <c:pt idx="781">
                  <c:v>1.5982876143231801</c:v>
                </c:pt>
                <c:pt idx="782">
                  <c:v>1.67650138161781</c:v>
                </c:pt>
                <c:pt idx="783">
                  <c:v>1.71200881858082</c:v>
                </c:pt>
                <c:pt idx="784">
                  <c:v>1.76105159113113</c:v>
                </c:pt>
                <c:pt idx="785">
                  <c:v>1.84810131604831</c:v>
                </c:pt>
                <c:pt idx="786">
                  <c:v>1.9502869594757115</c:v>
                </c:pt>
                <c:pt idx="787">
                  <c:v>1.7476210687014797</c:v>
                </c:pt>
                <c:pt idx="788">
                  <c:v>1.4910512688923299</c:v>
                </c:pt>
                <c:pt idx="789">
                  <c:v>1.2475168807033898</c:v>
                </c:pt>
                <c:pt idx="790">
                  <c:v>1.01605654366745</c:v>
                </c:pt>
                <c:pt idx="791">
                  <c:v>0.84139457574637899</c:v>
                </c:pt>
                <c:pt idx="792">
                  <c:v>0.67679636099015195</c:v>
                </c:pt>
              </c:numCache>
            </c:numRef>
          </c:yVal>
        </c:ser>
        <c:dLbls/>
        <c:axId val="56018432"/>
        <c:axId val="56019968"/>
      </c:scatterChart>
      <c:valAx>
        <c:axId val="55973760"/>
        <c:scaling>
          <c:orientation val="minMax"/>
          <c:max val="1800"/>
          <c:min val="0"/>
        </c:scaling>
        <c:axPos val="b"/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5975296"/>
        <c:crosses val="autoZero"/>
        <c:crossBetween val="midCat"/>
        <c:majorUnit val="250"/>
      </c:valAx>
      <c:valAx>
        <c:axId val="55975296"/>
        <c:scaling>
          <c:orientation val="minMax"/>
          <c:max val="0.71600000000000008"/>
          <c:min val="0.70200000000000007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87/86 Sr Ratio</a:t>
                </a:r>
              </a:p>
            </c:rich>
          </c:tx>
          <c:layout>
            <c:manualLayout>
              <c:xMode val="edge"/>
              <c:yMode val="edge"/>
              <c:x val="0"/>
              <c:y val="0.24031259348409403"/>
            </c:manualLayout>
          </c:layout>
          <c:spPr>
            <a:noFill/>
            <a:ln w="25400">
              <a:noFill/>
            </a:ln>
          </c:spPr>
        </c:title>
        <c:numFmt formatCode="0.00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5973760"/>
        <c:crosses val="autoZero"/>
        <c:crossBetween val="midCat"/>
      </c:valAx>
      <c:valAx>
        <c:axId val="56018432"/>
        <c:scaling>
          <c:orientation val="minMax"/>
        </c:scaling>
        <c:delete val="1"/>
        <c:axPos val="b"/>
        <c:numFmt formatCode="0.00" sourceLinked="1"/>
        <c:tickLblPos val="none"/>
        <c:crossAx val="56019968"/>
        <c:crosses val="autoZero"/>
        <c:crossBetween val="midCat"/>
      </c:valAx>
      <c:valAx>
        <c:axId val="56019968"/>
        <c:scaling>
          <c:orientation val="minMax"/>
        </c:scaling>
        <c:delete val="1"/>
        <c:axPos val="r"/>
        <c:numFmt formatCode="0.00" sourceLinked="0"/>
        <c:tickLblPos val="none"/>
        <c:crossAx val="56018432"/>
        <c:crosses val="max"/>
        <c:crossBetween val="midCat"/>
      </c:valAx>
      <c:spPr>
        <a:solidFill>
          <a:schemeClr val="bg2">
            <a:lumMod val="90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248774641270451"/>
          <c:y val="6.37417419179543E-2"/>
          <c:w val="0.84549653693585713"/>
          <c:h val="0.80996595722564402"/>
        </c:manualLayout>
      </c:layout>
      <c:scatterChart>
        <c:scatterStyle val="lineMarker"/>
        <c:ser>
          <c:idx val="11"/>
          <c:order val="0"/>
          <c:tx>
            <c:v>87/86 Sr Ratio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movingAvg"/>
            <c:period val="20"/>
          </c:trendline>
          <c:xVal>
            <c:numRef>
              <c:f>'NS103'!$B$32:$B$1031</c:f>
              <c:numCache>
                <c:formatCode>0.00</c:formatCode>
                <c:ptCount val="1000"/>
                <c:pt idx="0">
                  <c:v>1320.48</c:v>
                </c:pt>
                <c:pt idx="1">
                  <c:v>1317.86</c:v>
                </c:pt>
                <c:pt idx="2">
                  <c:v>1315.24</c:v>
                </c:pt>
                <c:pt idx="3">
                  <c:v>1312.62</c:v>
                </c:pt>
                <c:pt idx="4">
                  <c:v>1310</c:v>
                </c:pt>
                <c:pt idx="5">
                  <c:v>1307.3799999999999</c:v>
                </c:pt>
                <c:pt idx="6">
                  <c:v>1304.76</c:v>
                </c:pt>
                <c:pt idx="7">
                  <c:v>1302.1399999999999</c:v>
                </c:pt>
                <c:pt idx="8">
                  <c:v>1299.52</c:v>
                </c:pt>
                <c:pt idx="9">
                  <c:v>1296.9000000000001</c:v>
                </c:pt>
                <c:pt idx="10">
                  <c:v>1294.28</c:v>
                </c:pt>
                <c:pt idx="11">
                  <c:v>1291.6599999999999</c:v>
                </c:pt>
                <c:pt idx="12">
                  <c:v>1289.04</c:v>
                </c:pt>
                <c:pt idx="13">
                  <c:v>1286.42</c:v>
                </c:pt>
                <c:pt idx="14">
                  <c:v>1283.8</c:v>
                </c:pt>
                <c:pt idx="15">
                  <c:v>1281.1799999999998</c:v>
                </c:pt>
                <c:pt idx="16">
                  <c:v>1278.56</c:v>
                </c:pt>
                <c:pt idx="17">
                  <c:v>1275.94</c:v>
                </c:pt>
                <c:pt idx="18">
                  <c:v>1273.32</c:v>
                </c:pt>
                <c:pt idx="19">
                  <c:v>1270.7</c:v>
                </c:pt>
                <c:pt idx="20">
                  <c:v>1268.08</c:v>
                </c:pt>
                <c:pt idx="21">
                  <c:v>1265.46</c:v>
                </c:pt>
                <c:pt idx="22">
                  <c:v>1262.8399999999999</c:v>
                </c:pt>
                <c:pt idx="23">
                  <c:v>1260.22</c:v>
                </c:pt>
                <c:pt idx="24">
                  <c:v>1257.5999999999999</c:v>
                </c:pt>
                <c:pt idx="25">
                  <c:v>1254.98</c:v>
                </c:pt>
                <c:pt idx="26">
                  <c:v>1252.3599999999999</c:v>
                </c:pt>
                <c:pt idx="27">
                  <c:v>1249.74</c:v>
                </c:pt>
                <c:pt idx="28">
                  <c:v>1247.1199999999999</c:v>
                </c:pt>
                <c:pt idx="29">
                  <c:v>1244.5</c:v>
                </c:pt>
                <c:pt idx="30">
                  <c:v>1241.8799999999999</c:v>
                </c:pt>
                <c:pt idx="31">
                  <c:v>1239.26</c:v>
                </c:pt>
                <c:pt idx="32">
                  <c:v>1236.6399999999999</c:v>
                </c:pt>
                <c:pt idx="33">
                  <c:v>1234.02</c:v>
                </c:pt>
                <c:pt idx="34">
                  <c:v>1231.4000000000001</c:v>
                </c:pt>
                <c:pt idx="35">
                  <c:v>1228.78</c:v>
                </c:pt>
                <c:pt idx="36">
                  <c:v>1226.1599999999999</c:v>
                </c:pt>
                <c:pt idx="37">
                  <c:v>1223.54</c:v>
                </c:pt>
                <c:pt idx="38">
                  <c:v>1220.92</c:v>
                </c:pt>
                <c:pt idx="39">
                  <c:v>1218.3</c:v>
                </c:pt>
                <c:pt idx="40">
                  <c:v>1215.6799999999998</c:v>
                </c:pt>
                <c:pt idx="41">
                  <c:v>1213.06</c:v>
                </c:pt>
                <c:pt idx="42">
                  <c:v>1210.44</c:v>
                </c:pt>
                <c:pt idx="43">
                  <c:v>1207.82</c:v>
                </c:pt>
                <c:pt idx="44">
                  <c:v>1205.2</c:v>
                </c:pt>
                <c:pt idx="45">
                  <c:v>1202.58</c:v>
                </c:pt>
                <c:pt idx="46">
                  <c:v>1199.96</c:v>
                </c:pt>
                <c:pt idx="47">
                  <c:v>1197.3399999999999</c:v>
                </c:pt>
                <c:pt idx="48">
                  <c:v>1194.72</c:v>
                </c:pt>
                <c:pt idx="49">
                  <c:v>1192.0999999999999</c:v>
                </c:pt>
                <c:pt idx="50">
                  <c:v>1189.48</c:v>
                </c:pt>
                <c:pt idx="51">
                  <c:v>1186.8599999999999</c:v>
                </c:pt>
                <c:pt idx="52">
                  <c:v>1184.24</c:v>
                </c:pt>
                <c:pt idx="53">
                  <c:v>1181.6199999999999</c:v>
                </c:pt>
                <c:pt idx="54">
                  <c:v>1179</c:v>
                </c:pt>
                <c:pt idx="55">
                  <c:v>1176.3799999999999</c:v>
                </c:pt>
                <c:pt idx="56">
                  <c:v>1173.76</c:v>
                </c:pt>
                <c:pt idx="57">
                  <c:v>1171.1399999999999</c:v>
                </c:pt>
                <c:pt idx="58">
                  <c:v>1168.52</c:v>
                </c:pt>
                <c:pt idx="59">
                  <c:v>1165.9000000000001</c:v>
                </c:pt>
                <c:pt idx="60">
                  <c:v>1163.28</c:v>
                </c:pt>
                <c:pt idx="61">
                  <c:v>1160.6599999999999</c:v>
                </c:pt>
                <c:pt idx="62">
                  <c:v>1158.04</c:v>
                </c:pt>
                <c:pt idx="63">
                  <c:v>1155.42</c:v>
                </c:pt>
                <c:pt idx="64">
                  <c:v>1152.8</c:v>
                </c:pt>
                <c:pt idx="65">
                  <c:v>1150.1799999999998</c:v>
                </c:pt>
                <c:pt idx="66">
                  <c:v>1147.56</c:v>
                </c:pt>
                <c:pt idx="67">
                  <c:v>1144.94</c:v>
                </c:pt>
                <c:pt idx="68">
                  <c:v>1142.32</c:v>
                </c:pt>
                <c:pt idx="69">
                  <c:v>1139.7</c:v>
                </c:pt>
                <c:pt idx="70">
                  <c:v>1137.08</c:v>
                </c:pt>
                <c:pt idx="71">
                  <c:v>1134.46</c:v>
                </c:pt>
                <c:pt idx="72">
                  <c:v>1131.8399999999999</c:v>
                </c:pt>
                <c:pt idx="73">
                  <c:v>1129.22</c:v>
                </c:pt>
                <c:pt idx="74">
                  <c:v>1126.5999999999999</c:v>
                </c:pt>
                <c:pt idx="75">
                  <c:v>1123.98</c:v>
                </c:pt>
                <c:pt idx="76">
                  <c:v>1121.3599999999999</c:v>
                </c:pt>
                <c:pt idx="77">
                  <c:v>1118.74</c:v>
                </c:pt>
                <c:pt idx="78">
                  <c:v>1116.1199999999999</c:v>
                </c:pt>
                <c:pt idx="79">
                  <c:v>1113.5</c:v>
                </c:pt>
                <c:pt idx="80">
                  <c:v>1110.8799999999999</c:v>
                </c:pt>
                <c:pt idx="81">
                  <c:v>1108.26</c:v>
                </c:pt>
                <c:pt idx="82">
                  <c:v>1105.6399999999999</c:v>
                </c:pt>
                <c:pt idx="83">
                  <c:v>1103.02</c:v>
                </c:pt>
                <c:pt idx="84">
                  <c:v>1100.4000000000001</c:v>
                </c:pt>
                <c:pt idx="85">
                  <c:v>1097.78</c:v>
                </c:pt>
                <c:pt idx="86">
                  <c:v>1095.1599999999999</c:v>
                </c:pt>
                <c:pt idx="87">
                  <c:v>1092.54</c:v>
                </c:pt>
                <c:pt idx="88">
                  <c:v>1089.92</c:v>
                </c:pt>
                <c:pt idx="89">
                  <c:v>1087.3</c:v>
                </c:pt>
                <c:pt idx="90">
                  <c:v>1084.6799999999998</c:v>
                </c:pt>
                <c:pt idx="91">
                  <c:v>1082.06</c:v>
                </c:pt>
                <c:pt idx="92">
                  <c:v>1079.44</c:v>
                </c:pt>
                <c:pt idx="93">
                  <c:v>1076.82</c:v>
                </c:pt>
                <c:pt idx="94">
                  <c:v>1074.2</c:v>
                </c:pt>
                <c:pt idx="95">
                  <c:v>1071.58</c:v>
                </c:pt>
                <c:pt idx="96">
                  <c:v>1068.96</c:v>
                </c:pt>
                <c:pt idx="97">
                  <c:v>1066.3399999999999</c:v>
                </c:pt>
                <c:pt idx="98">
                  <c:v>1063.72</c:v>
                </c:pt>
                <c:pt idx="99">
                  <c:v>1061.0999999999999</c:v>
                </c:pt>
                <c:pt idx="100">
                  <c:v>1058.48</c:v>
                </c:pt>
                <c:pt idx="101">
                  <c:v>1055.8599999999999</c:v>
                </c:pt>
                <c:pt idx="102">
                  <c:v>1053.24</c:v>
                </c:pt>
                <c:pt idx="103">
                  <c:v>1050.6199999999999</c:v>
                </c:pt>
                <c:pt idx="104">
                  <c:v>1048</c:v>
                </c:pt>
                <c:pt idx="105">
                  <c:v>1045.3799999999999</c:v>
                </c:pt>
                <c:pt idx="106">
                  <c:v>1042.76</c:v>
                </c:pt>
                <c:pt idx="107">
                  <c:v>1040.1399999999999</c:v>
                </c:pt>
                <c:pt idx="108">
                  <c:v>1037.52</c:v>
                </c:pt>
                <c:pt idx="109">
                  <c:v>1034.9000000000001</c:v>
                </c:pt>
                <c:pt idx="110">
                  <c:v>1032.28</c:v>
                </c:pt>
                <c:pt idx="111">
                  <c:v>1029.6599999999999</c:v>
                </c:pt>
                <c:pt idx="112">
                  <c:v>1027.04</c:v>
                </c:pt>
                <c:pt idx="113">
                  <c:v>1024.42</c:v>
                </c:pt>
                <c:pt idx="114">
                  <c:v>1021.8</c:v>
                </c:pt>
                <c:pt idx="115">
                  <c:v>1019.1800000000001</c:v>
                </c:pt>
                <c:pt idx="116">
                  <c:v>1016.56</c:v>
                </c:pt>
                <c:pt idx="117">
                  <c:v>1013.9399999999999</c:v>
                </c:pt>
                <c:pt idx="118">
                  <c:v>1011.3199999999999</c:v>
                </c:pt>
                <c:pt idx="119">
                  <c:v>1008.7</c:v>
                </c:pt>
                <c:pt idx="120">
                  <c:v>1006.08</c:v>
                </c:pt>
                <c:pt idx="121">
                  <c:v>1003.4599999999999</c:v>
                </c:pt>
                <c:pt idx="122">
                  <c:v>1000.8399999999999</c:v>
                </c:pt>
                <c:pt idx="123">
                  <c:v>998.22</c:v>
                </c:pt>
                <c:pt idx="124">
                  <c:v>995.6</c:v>
                </c:pt>
                <c:pt idx="125">
                  <c:v>992.98</c:v>
                </c:pt>
                <c:pt idx="126">
                  <c:v>990.3599999999999</c:v>
                </c:pt>
                <c:pt idx="127">
                  <c:v>987.74</c:v>
                </c:pt>
                <c:pt idx="128">
                  <c:v>985.12</c:v>
                </c:pt>
                <c:pt idx="129">
                  <c:v>982.5</c:v>
                </c:pt>
                <c:pt idx="130">
                  <c:v>979.88</c:v>
                </c:pt>
                <c:pt idx="131">
                  <c:v>977.26</c:v>
                </c:pt>
                <c:pt idx="132">
                  <c:v>974.64</c:v>
                </c:pt>
                <c:pt idx="133">
                  <c:v>972.0200000000001</c:v>
                </c:pt>
                <c:pt idx="134">
                  <c:v>969.40000000000009</c:v>
                </c:pt>
                <c:pt idx="135">
                  <c:v>966.78000000000009</c:v>
                </c:pt>
                <c:pt idx="136">
                  <c:v>964.16000000000008</c:v>
                </c:pt>
                <c:pt idx="137">
                  <c:v>961.54000000000008</c:v>
                </c:pt>
                <c:pt idx="138">
                  <c:v>958.92000000000007</c:v>
                </c:pt>
                <c:pt idx="139">
                  <c:v>956.30000000000007</c:v>
                </c:pt>
                <c:pt idx="140">
                  <c:v>953.68000000000006</c:v>
                </c:pt>
                <c:pt idx="141">
                  <c:v>951.06000000000006</c:v>
                </c:pt>
                <c:pt idx="142">
                  <c:v>948.43999999999994</c:v>
                </c:pt>
                <c:pt idx="143">
                  <c:v>945.81999999999994</c:v>
                </c:pt>
                <c:pt idx="144">
                  <c:v>943.2</c:v>
                </c:pt>
                <c:pt idx="145">
                  <c:v>940.58</c:v>
                </c:pt>
                <c:pt idx="146">
                  <c:v>937.95999999999992</c:v>
                </c:pt>
                <c:pt idx="147">
                  <c:v>935.33999999999992</c:v>
                </c:pt>
                <c:pt idx="148">
                  <c:v>932.72</c:v>
                </c:pt>
                <c:pt idx="149">
                  <c:v>930.1</c:v>
                </c:pt>
                <c:pt idx="150">
                  <c:v>927.48</c:v>
                </c:pt>
                <c:pt idx="151">
                  <c:v>924.8599999999999</c:v>
                </c:pt>
                <c:pt idx="152">
                  <c:v>922.24</c:v>
                </c:pt>
                <c:pt idx="153">
                  <c:v>919.62</c:v>
                </c:pt>
                <c:pt idx="154">
                  <c:v>917</c:v>
                </c:pt>
                <c:pt idx="155">
                  <c:v>914.38</c:v>
                </c:pt>
                <c:pt idx="156">
                  <c:v>911.76</c:v>
                </c:pt>
                <c:pt idx="157">
                  <c:v>909.14</c:v>
                </c:pt>
                <c:pt idx="158">
                  <c:v>906.52</c:v>
                </c:pt>
                <c:pt idx="159">
                  <c:v>903.90000000000009</c:v>
                </c:pt>
                <c:pt idx="160">
                  <c:v>901.28000000000009</c:v>
                </c:pt>
                <c:pt idx="161">
                  <c:v>898.66000000000008</c:v>
                </c:pt>
                <c:pt idx="162">
                  <c:v>896.04000000000008</c:v>
                </c:pt>
                <c:pt idx="163">
                  <c:v>893.42000000000007</c:v>
                </c:pt>
                <c:pt idx="164">
                  <c:v>890.80000000000007</c:v>
                </c:pt>
                <c:pt idx="165">
                  <c:v>888.18000000000006</c:v>
                </c:pt>
                <c:pt idx="166">
                  <c:v>885.56000000000006</c:v>
                </c:pt>
                <c:pt idx="167">
                  <c:v>882.93999999999994</c:v>
                </c:pt>
                <c:pt idx="168">
                  <c:v>880.31999999999994</c:v>
                </c:pt>
                <c:pt idx="169">
                  <c:v>877.7</c:v>
                </c:pt>
                <c:pt idx="170">
                  <c:v>875.08</c:v>
                </c:pt>
                <c:pt idx="171">
                  <c:v>872.45999999999992</c:v>
                </c:pt>
                <c:pt idx="172">
                  <c:v>869.83999999999992</c:v>
                </c:pt>
                <c:pt idx="173">
                  <c:v>867.22</c:v>
                </c:pt>
                <c:pt idx="174">
                  <c:v>864.6</c:v>
                </c:pt>
                <c:pt idx="175">
                  <c:v>861.98</c:v>
                </c:pt>
                <c:pt idx="176">
                  <c:v>859.3599999999999</c:v>
                </c:pt>
                <c:pt idx="177">
                  <c:v>856.74</c:v>
                </c:pt>
                <c:pt idx="178">
                  <c:v>854.12</c:v>
                </c:pt>
                <c:pt idx="179">
                  <c:v>851.5</c:v>
                </c:pt>
                <c:pt idx="180">
                  <c:v>848.88</c:v>
                </c:pt>
                <c:pt idx="181">
                  <c:v>846.26</c:v>
                </c:pt>
                <c:pt idx="182">
                  <c:v>843.64</c:v>
                </c:pt>
                <c:pt idx="183">
                  <c:v>841.02</c:v>
                </c:pt>
                <c:pt idx="184">
                  <c:v>838.40000000000009</c:v>
                </c:pt>
                <c:pt idx="185">
                  <c:v>835.78000000000009</c:v>
                </c:pt>
                <c:pt idx="186">
                  <c:v>833.16000000000008</c:v>
                </c:pt>
                <c:pt idx="187">
                  <c:v>830.54000000000008</c:v>
                </c:pt>
                <c:pt idx="188">
                  <c:v>827.92000000000007</c:v>
                </c:pt>
                <c:pt idx="189">
                  <c:v>825.30000000000007</c:v>
                </c:pt>
                <c:pt idx="190">
                  <c:v>822.68000000000006</c:v>
                </c:pt>
                <c:pt idx="191">
                  <c:v>820.06000000000006</c:v>
                </c:pt>
                <c:pt idx="192">
                  <c:v>817.43999999999994</c:v>
                </c:pt>
                <c:pt idx="193">
                  <c:v>814.81999999999994</c:v>
                </c:pt>
                <c:pt idx="194">
                  <c:v>812.2</c:v>
                </c:pt>
                <c:pt idx="195">
                  <c:v>809.58</c:v>
                </c:pt>
                <c:pt idx="196">
                  <c:v>806.95999999999992</c:v>
                </c:pt>
                <c:pt idx="197">
                  <c:v>804.33999999999992</c:v>
                </c:pt>
                <c:pt idx="198">
                  <c:v>801.72</c:v>
                </c:pt>
                <c:pt idx="199">
                  <c:v>799.1</c:v>
                </c:pt>
                <c:pt idx="200">
                  <c:v>796.48</c:v>
                </c:pt>
                <c:pt idx="201">
                  <c:v>793.8599999999999</c:v>
                </c:pt>
                <c:pt idx="202">
                  <c:v>791.24</c:v>
                </c:pt>
                <c:pt idx="203">
                  <c:v>788.62</c:v>
                </c:pt>
                <c:pt idx="204">
                  <c:v>786</c:v>
                </c:pt>
                <c:pt idx="205">
                  <c:v>783.38</c:v>
                </c:pt>
                <c:pt idx="206">
                  <c:v>780.76</c:v>
                </c:pt>
                <c:pt idx="207">
                  <c:v>778.14</c:v>
                </c:pt>
                <c:pt idx="208">
                  <c:v>775.52</c:v>
                </c:pt>
                <c:pt idx="209">
                  <c:v>772.9</c:v>
                </c:pt>
                <c:pt idx="210">
                  <c:v>770.28000000000009</c:v>
                </c:pt>
                <c:pt idx="211">
                  <c:v>767.66000000000008</c:v>
                </c:pt>
                <c:pt idx="212">
                  <c:v>765.04000000000008</c:v>
                </c:pt>
                <c:pt idx="213">
                  <c:v>762.42000000000007</c:v>
                </c:pt>
                <c:pt idx="214">
                  <c:v>759.80000000000007</c:v>
                </c:pt>
                <c:pt idx="215">
                  <c:v>757.18000000000006</c:v>
                </c:pt>
                <c:pt idx="216">
                  <c:v>754.56000000000006</c:v>
                </c:pt>
                <c:pt idx="217">
                  <c:v>751.93999999999994</c:v>
                </c:pt>
                <c:pt idx="218">
                  <c:v>749.31999999999994</c:v>
                </c:pt>
                <c:pt idx="219">
                  <c:v>746.7</c:v>
                </c:pt>
                <c:pt idx="220">
                  <c:v>744.08</c:v>
                </c:pt>
                <c:pt idx="221">
                  <c:v>741.45999999999992</c:v>
                </c:pt>
                <c:pt idx="222">
                  <c:v>738.83999999999992</c:v>
                </c:pt>
                <c:pt idx="223">
                  <c:v>736.22</c:v>
                </c:pt>
                <c:pt idx="224">
                  <c:v>733.6</c:v>
                </c:pt>
                <c:pt idx="225">
                  <c:v>730.98</c:v>
                </c:pt>
                <c:pt idx="226">
                  <c:v>728.3599999999999</c:v>
                </c:pt>
                <c:pt idx="227">
                  <c:v>725.74</c:v>
                </c:pt>
                <c:pt idx="228">
                  <c:v>723.12</c:v>
                </c:pt>
                <c:pt idx="229">
                  <c:v>720.5</c:v>
                </c:pt>
                <c:pt idx="230">
                  <c:v>717.88</c:v>
                </c:pt>
                <c:pt idx="231">
                  <c:v>715.26</c:v>
                </c:pt>
                <c:pt idx="232">
                  <c:v>712.64</c:v>
                </c:pt>
                <c:pt idx="233">
                  <c:v>710.02</c:v>
                </c:pt>
                <c:pt idx="234">
                  <c:v>707.4</c:v>
                </c:pt>
                <c:pt idx="235">
                  <c:v>704.78000000000009</c:v>
                </c:pt>
                <c:pt idx="236">
                  <c:v>702.16000000000008</c:v>
                </c:pt>
                <c:pt idx="237">
                  <c:v>699.54000000000008</c:v>
                </c:pt>
                <c:pt idx="238">
                  <c:v>696.92000000000007</c:v>
                </c:pt>
                <c:pt idx="239">
                  <c:v>694.30000000000007</c:v>
                </c:pt>
                <c:pt idx="240">
                  <c:v>691.68000000000006</c:v>
                </c:pt>
                <c:pt idx="241">
                  <c:v>689.06000000000006</c:v>
                </c:pt>
                <c:pt idx="242">
                  <c:v>686.43999999999994</c:v>
                </c:pt>
                <c:pt idx="243">
                  <c:v>683.81999999999994</c:v>
                </c:pt>
                <c:pt idx="244">
                  <c:v>681.2</c:v>
                </c:pt>
                <c:pt idx="245">
                  <c:v>678.58</c:v>
                </c:pt>
                <c:pt idx="246">
                  <c:v>675.95999999999992</c:v>
                </c:pt>
                <c:pt idx="247">
                  <c:v>673.33999999999992</c:v>
                </c:pt>
                <c:pt idx="248">
                  <c:v>670.72</c:v>
                </c:pt>
                <c:pt idx="249">
                  <c:v>668.1</c:v>
                </c:pt>
                <c:pt idx="250">
                  <c:v>665.48</c:v>
                </c:pt>
                <c:pt idx="251">
                  <c:v>662.8599999999999</c:v>
                </c:pt>
                <c:pt idx="252">
                  <c:v>660.24</c:v>
                </c:pt>
                <c:pt idx="253">
                  <c:v>657.62</c:v>
                </c:pt>
                <c:pt idx="254">
                  <c:v>655</c:v>
                </c:pt>
                <c:pt idx="255">
                  <c:v>652.38</c:v>
                </c:pt>
                <c:pt idx="256">
                  <c:v>649.76</c:v>
                </c:pt>
                <c:pt idx="257">
                  <c:v>647.14</c:v>
                </c:pt>
                <c:pt idx="258">
                  <c:v>644.52</c:v>
                </c:pt>
                <c:pt idx="259">
                  <c:v>641.9</c:v>
                </c:pt>
                <c:pt idx="260">
                  <c:v>639.28000000000009</c:v>
                </c:pt>
                <c:pt idx="261">
                  <c:v>636.66000000000008</c:v>
                </c:pt>
                <c:pt idx="262">
                  <c:v>634.04000000000008</c:v>
                </c:pt>
                <c:pt idx="263">
                  <c:v>631.42000000000007</c:v>
                </c:pt>
                <c:pt idx="264">
                  <c:v>628.80000000000007</c:v>
                </c:pt>
                <c:pt idx="265">
                  <c:v>626.17999999999995</c:v>
                </c:pt>
                <c:pt idx="266">
                  <c:v>623.56000000000006</c:v>
                </c:pt>
                <c:pt idx="267">
                  <c:v>620.93999999999994</c:v>
                </c:pt>
                <c:pt idx="268">
                  <c:v>618.31999999999994</c:v>
                </c:pt>
                <c:pt idx="269">
                  <c:v>615.70000000000005</c:v>
                </c:pt>
                <c:pt idx="270">
                  <c:v>613.08000000000004</c:v>
                </c:pt>
                <c:pt idx="271">
                  <c:v>610.45999999999992</c:v>
                </c:pt>
                <c:pt idx="272">
                  <c:v>607.83999999999992</c:v>
                </c:pt>
                <c:pt idx="273">
                  <c:v>605.22</c:v>
                </c:pt>
                <c:pt idx="274">
                  <c:v>602.6</c:v>
                </c:pt>
                <c:pt idx="275">
                  <c:v>599.98</c:v>
                </c:pt>
                <c:pt idx="276">
                  <c:v>597.3599999999999</c:v>
                </c:pt>
                <c:pt idx="277">
                  <c:v>594.74</c:v>
                </c:pt>
                <c:pt idx="278">
                  <c:v>592.12</c:v>
                </c:pt>
                <c:pt idx="279">
                  <c:v>589.5</c:v>
                </c:pt>
                <c:pt idx="280">
                  <c:v>586.88</c:v>
                </c:pt>
                <c:pt idx="281">
                  <c:v>584.26</c:v>
                </c:pt>
                <c:pt idx="282">
                  <c:v>581.64</c:v>
                </c:pt>
                <c:pt idx="283">
                  <c:v>579.02</c:v>
                </c:pt>
                <c:pt idx="284">
                  <c:v>576.4</c:v>
                </c:pt>
                <c:pt idx="285">
                  <c:v>573.78000000000009</c:v>
                </c:pt>
                <c:pt idx="286">
                  <c:v>571.16</c:v>
                </c:pt>
                <c:pt idx="287">
                  <c:v>568.54000000000008</c:v>
                </c:pt>
                <c:pt idx="288">
                  <c:v>565.92000000000007</c:v>
                </c:pt>
                <c:pt idx="289">
                  <c:v>563.30000000000007</c:v>
                </c:pt>
                <c:pt idx="290">
                  <c:v>560.67999999999995</c:v>
                </c:pt>
                <c:pt idx="291">
                  <c:v>558.06000000000006</c:v>
                </c:pt>
                <c:pt idx="292">
                  <c:v>555.43999999999994</c:v>
                </c:pt>
                <c:pt idx="293">
                  <c:v>552.81999999999994</c:v>
                </c:pt>
                <c:pt idx="294">
                  <c:v>550.20000000000005</c:v>
                </c:pt>
                <c:pt idx="295">
                  <c:v>547.58000000000004</c:v>
                </c:pt>
                <c:pt idx="296">
                  <c:v>544.95999999999992</c:v>
                </c:pt>
                <c:pt idx="297">
                  <c:v>542.33999999999992</c:v>
                </c:pt>
                <c:pt idx="298">
                  <c:v>539.72</c:v>
                </c:pt>
                <c:pt idx="299">
                  <c:v>537.1</c:v>
                </c:pt>
                <c:pt idx="300">
                  <c:v>534.48</c:v>
                </c:pt>
                <c:pt idx="301">
                  <c:v>531.8599999999999</c:v>
                </c:pt>
                <c:pt idx="302">
                  <c:v>529.24</c:v>
                </c:pt>
                <c:pt idx="303">
                  <c:v>526.62</c:v>
                </c:pt>
                <c:pt idx="304">
                  <c:v>524</c:v>
                </c:pt>
                <c:pt idx="305">
                  <c:v>521.38</c:v>
                </c:pt>
                <c:pt idx="306">
                  <c:v>518.76</c:v>
                </c:pt>
                <c:pt idx="307">
                  <c:v>516.14</c:v>
                </c:pt>
                <c:pt idx="308">
                  <c:v>513.52</c:v>
                </c:pt>
                <c:pt idx="309">
                  <c:v>510.9</c:v>
                </c:pt>
                <c:pt idx="310">
                  <c:v>508.28</c:v>
                </c:pt>
                <c:pt idx="311">
                  <c:v>505.66</c:v>
                </c:pt>
                <c:pt idx="312">
                  <c:v>503.04</c:v>
                </c:pt>
                <c:pt idx="313">
                  <c:v>500.41999999999996</c:v>
                </c:pt>
                <c:pt idx="314">
                  <c:v>497.8</c:v>
                </c:pt>
                <c:pt idx="315">
                  <c:v>495.18</c:v>
                </c:pt>
                <c:pt idx="316">
                  <c:v>492.56</c:v>
                </c:pt>
                <c:pt idx="317">
                  <c:v>489.94</c:v>
                </c:pt>
                <c:pt idx="318">
                  <c:v>487.32</c:v>
                </c:pt>
                <c:pt idx="319">
                  <c:v>484.7</c:v>
                </c:pt>
                <c:pt idx="320">
                  <c:v>482.08</c:v>
                </c:pt>
                <c:pt idx="321">
                  <c:v>479.46</c:v>
                </c:pt>
                <c:pt idx="322">
                  <c:v>476.84000000000003</c:v>
                </c:pt>
                <c:pt idx="323">
                  <c:v>474.21999999999997</c:v>
                </c:pt>
                <c:pt idx="324">
                  <c:v>471.6</c:v>
                </c:pt>
                <c:pt idx="325">
                  <c:v>468.97999999999996</c:v>
                </c:pt>
                <c:pt idx="326">
                  <c:v>466.36</c:v>
                </c:pt>
                <c:pt idx="327">
                  <c:v>463.74</c:v>
                </c:pt>
                <c:pt idx="328">
                  <c:v>461.12</c:v>
                </c:pt>
                <c:pt idx="329">
                  <c:v>458.5</c:v>
                </c:pt>
                <c:pt idx="330">
                  <c:v>455.88</c:v>
                </c:pt>
                <c:pt idx="331">
                  <c:v>453.26</c:v>
                </c:pt>
                <c:pt idx="332">
                  <c:v>450.64000000000004</c:v>
                </c:pt>
                <c:pt idx="333">
                  <c:v>448.02</c:v>
                </c:pt>
                <c:pt idx="334">
                  <c:v>445.4</c:v>
                </c:pt>
                <c:pt idx="335">
                  <c:v>442.78</c:v>
                </c:pt>
                <c:pt idx="336">
                  <c:v>440.16</c:v>
                </c:pt>
                <c:pt idx="337">
                  <c:v>437.54</c:v>
                </c:pt>
                <c:pt idx="338">
                  <c:v>434.91999999999996</c:v>
                </c:pt>
                <c:pt idx="339">
                  <c:v>432.3</c:v>
                </c:pt>
                <c:pt idx="340">
                  <c:v>429.68</c:v>
                </c:pt>
                <c:pt idx="341">
                  <c:v>427.06</c:v>
                </c:pt>
                <c:pt idx="342">
                  <c:v>424.44</c:v>
                </c:pt>
                <c:pt idx="343">
                  <c:v>421.82</c:v>
                </c:pt>
                <c:pt idx="344">
                  <c:v>419.2</c:v>
                </c:pt>
                <c:pt idx="345">
                  <c:v>416.58</c:v>
                </c:pt>
                <c:pt idx="346">
                  <c:v>413.96</c:v>
                </c:pt>
                <c:pt idx="347">
                  <c:v>411.34000000000003</c:v>
                </c:pt>
                <c:pt idx="348">
                  <c:v>408.71999999999997</c:v>
                </c:pt>
                <c:pt idx="349">
                  <c:v>406.1</c:v>
                </c:pt>
                <c:pt idx="350">
                  <c:v>403.47999999999996</c:v>
                </c:pt>
                <c:pt idx="351">
                  <c:v>400.86</c:v>
                </c:pt>
                <c:pt idx="352">
                  <c:v>398.24</c:v>
                </c:pt>
                <c:pt idx="353">
                  <c:v>395.62</c:v>
                </c:pt>
                <c:pt idx="354">
                  <c:v>393</c:v>
                </c:pt>
                <c:pt idx="355">
                  <c:v>390.38</c:v>
                </c:pt>
                <c:pt idx="356">
                  <c:v>387.76</c:v>
                </c:pt>
                <c:pt idx="357">
                  <c:v>385.14000000000004</c:v>
                </c:pt>
                <c:pt idx="358">
                  <c:v>382.52</c:v>
                </c:pt>
                <c:pt idx="359">
                  <c:v>379.9</c:v>
                </c:pt>
                <c:pt idx="360">
                  <c:v>377.28</c:v>
                </c:pt>
                <c:pt idx="361">
                  <c:v>374.66</c:v>
                </c:pt>
                <c:pt idx="362">
                  <c:v>372.04</c:v>
                </c:pt>
                <c:pt idx="363">
                  <c:v>369.41999999999996</c:v>
                </c:pt>
                <c:pt idx="364">
                  <c:v>366.8</c:v>
                </c:pt>
                <c:pt idx="365">
                  <c:v>364.18</c:v>
                </c:pt>
                <c:pt idx="366">
                  <c:v>361.56</c:v>
                </c:pt>
                <c:pt idx="367">
                  <c:v>358.94</c:v>
                </c:pt>
                <c:pt idx="368">
                  <c:v>356.32</c:v>
                </c:pt>
                <c:pt idx="369">
                  <c:v>353.7</c:v>
                </c:pt>
                <c:pt idx="370">
                  <c:v>351.08</c:v>
                </c:pt>
                <c:pt idx="371">
                  <c:v>348.46</c:v>
                </c:pt>
                <c:pt idx="372">
                  <c:v>345.84000000000003</c:v>
                </c:pt>
                <c:pt idx="373">
                  <c:v>343.21999999999997</c:v>
                </c:pt>
                <c:pt idx="374">
                  <c:v>340.6</c:v>
                </c:pt>
                <c:pt idx="375">
                  <c:v>337.97999999999996</c:v>
                </c:pt>
                <c:pt idx="376">
                  <c:v>335.36</c:v>
                </c:pt>
                <c:pt idx="377">
                  <c:v>332.74</c:v>
                </c:pt>
                <c:pt idx="378">
                  <c:v>330.12</c:v>
                </c:pt>
                <c:pt idx="379">
                  <c:v>327.5</c:v>
                </c:pt>
                <c:pt idx="380">
                  <c:v>324.88</c:v>
                </c:pt>
                <c:pt idx="381">
                  <c:v>322.26</c:v>
                </c:pt>
                <c:pt idx="382">
                  <c:v>319.64000000000004</c:v>
                </c:pt>
                <c:pt idx="383">
                  <c:v>317.02</c:v>
                </c:pt>
                <c:pt idx="384">
                  <c:v>314.39999999999992</c:v>
                </c:pt>
                <c:pt idx="385">
                  <c:v>311.77999999999992</c:v>
                </c:pt>
                <c:pt idx="386">
                  <c:v>309.16000000000008</c:v>
                </c:pt>
                <c:pt idx="387">
                  <c:v>306.54000000000002</c:v>
                </c:pt>
                <c:pt idx="388">
                  <c:v>303.91999999999996</c:v>
                </c:pt>
                <c:pt idx="389">
                  <c:v>301.3</c:v>
                </c:pt>
                <c:pt idx="390">
                  <c:v>298.68</c:v>
                </c:pt>
                <c:pt idx="391">
                  <c:v>296.06</c:v>
                </c:pt>
                <c:pt idx="392">
                  <c:v>293.44</c:v>
                </c:pt>
                <c:pt idx="393">
                  <c:v>290.82</c:v>
                </c:pt>
                <c:pt idx="394">
                  <c:v>288.2</c:v>
                </c:pt>
                <c:pt idx="395">
                  <c:v>285.58</c:v>
                </c:pt>
                <c:pt idx="396">
                  <c:v>282.95999999999992</c:v>
                </c:pt>
                <c:pt idx="397">
                  <c:v>280.33999999999992</c:v>
                </c:pt>
                <c:pt idx="398">
                  <c:v>277.72000000000003</c:v>
                </c:pt>
                <c:pt idx="399">
                  <c:v>275.10000000000002</c:v>
                </c:pt>
                <c:pt idx="400">
                  <c:v>272.47999999999996</c:v>
                </c:pt>
                <c:pt idx="401">
                  <c:v>269.86</c:v>
                </c:pt>
                <c:pt idx="402">
                  <c:v>267.24</c:v>
                </c:pt>
                <c:pt idx="403">
                  <c:v>264.62</c:v>
                </c:pt>
                <c:pt idx="404">
                  <c:v>262</c:v>
                </c:pt>
                <c:pt idx="405">
                  <c:v>259.38</c:v>
                </c:pt>
                <c:pt idx="406">
                  <c:v>256.76</c:v>
                </c:pt>
                <c:pt idx="407">
                  <c:v>254.14</c:v>
                </c:pt>
                <c:pt idx="408">
                  <c:v>251.52</c:v>
                </c:pt>
                <c:pt idx="409">
                  <c:v>248.9</c:v>
                </c:pt>
                <c:pt idx="410">
                  <c:v>246.28</c:v>
                </c:pt>
                <c:pt idx="411">
                  <c:v>243.66</c:v>
                </c:pt>
                <c:pt idx="412">
                  <c:v>241.04</c:v>
                </c:pt>
                <c:pt idx="413">
                  <c:v>238.42000000000002</c:v>
                </c:pt>
                <c:pt idx="414">
                  <c:v>235.8</c:v>
                </c:pt>
                <c:pt idx="415">
                  <c:v>233.18</c:v>
                </c:pt>
                <c:pt idx="416">
                  <c:v>230.56</c:v>
                </c:pt>
                <c:pt idx="417">
                  <c:v>227.94</c:v>
                </c:pt>
                <c:pt idx="418">
                  <c:v>225.32000000000002</c:v>
                </c:pt>
                <c:pt idx="419">
                  <c:v>222.7</c:v>
                </c:pt>
                <c:pt idx="420">
                  <c:v>220.08</c:v>
                </c:pt>
                <c:pt idx="421">
                  <c:v>217.46</c:v>
                </c:pt>
                <c:pt idx="422">
                  <c:v>214.84</c:v>
                </c:pt>
                <c:pt idx="423">
                  <c:v>212.22</c:v>
                </c:pt>
                <c:pt idx="424">
                  <c:v>209.6</c:v>
                </c:pt>
                <c:pt idx="425">
                  <c:v>206.98000000000002</c:v>
                </c:pt>
                <c:pt idx="426">
                  <c:v>204.36</c:v>
                </c:pt>
                <c:pt idx="427">
                  <c:v>201.73999999999998</c:v>
                </c:pt>
                <c:pt idx="428">
                  <c:v>199.12</c:v>
                </c:pt>
                <c:pt idx="429">
                  <c:v>196.5</c:v>
                </c:pt>
                <c:pt idx="430">
                  <c:v>193.88000000000002</c:v>
                </c:pt>
                <c:pt idx="431">
                  <c:v>191.26</c:v>
                </c:pt>
                <c:pt idx="432">
                  <c:v>188.64</c:v>
                </c:pt>
                <c:pt idx="433">
                  <c:v>186.02</c:v>
                </c:pt>
                <c:pt idx="434">
                  <c:v>183.4</c:v>
                </c:pt>
                <c:pt idx="435">
                  <c:v>180.78</c:v>
                </c:pt>
                <c:pt idx="436">
                  <c:v>178.16</c:v>
                </c:pt>
                <c:pt idx="437">
                  <c:v>175.54</c:v>
                </c:pt>
                <c:pt idx="438">
                  <c:v>172.92000000000002</c:v>
                </c:pt>
                <c:pt idx="439">
                  <c:v>170.3</c:v>
                </c:pt>
                <c:pt idx="440">
                  <c:v>167.68</c:v>
                </c:pt>
                <c:pt idx="441">
                  <c:v>165.06</c:v>
                </c:pt>
                <c:pt idx="442">
                  <c:v>162.44</c:v>
                </c:pt>
                <c:pt idx="443">
                  <c:v>159.82000000000002</c:v>
                </c:pt>
                <c:pt idx="444">
                  <c:v>157.19999999999999</c:v>
                </c:pt>
                <c:pt idx="445">
                  <c:v>154.58000000000001</c:v>
                </c:pt>
                <c:pt idx="446">
                  <c:v>151.96</c:v>
                </c:pt>
                <c:pt idx="447">
                  <c:v>149.34</c:v>
                </c:pt>
                <c:pt idx="448">
                  <c:v>146.72</c:v>
                </c:pt>
                <c:pt idx="449">
                  <c:v>144.1</c:v>
                </c:pt>
                <c:pt idx="450">
                  <c:v>141.47999999999999</c:v>
                </c:pt>
                <c:pt idx="451">
                  <c:v>138.86000000000001</c:v>
                </c:pt>
                <c:pt idx="452">
                  <c:v>136.23999999999998</c:v>
                </c:pt>
                <c:pt idx="453">
                  <c:v>133.62</c:v>
                </c:pt>
                <c:pt idx="454">
                  <c:v>131</c:v>
                </c:pt>
                <c:pt idx="455">
                  <c:v>128.38000000000002</c:v>
                </c:pt>
                <c:pt idx="456">
                  <c:v>125.76</c:v>
                </c:pt>
                <c:pt idx="457">
                  <c:v>123.14</c:v>
                </c:pt>
                <c:pt idx="458">
                  <c:v>120.52</c:v>
                </c:pt>
                <c:pt idx="459">
                  <c:v>117.9</c:v>
                </c:pt>
                <c:pt idx="460">
                  <c:v>115.28</c:v>
                </c:pt>
                <c:pt idx="461">
                  <c:v>112.66</c:v>
                </c:pt>
                <c:pt idx="462">
                  <c:v>110.04</c:v>
                </c:pt>
                <c:pt idx="463">
                  <c:v>107.42</c:v>
                </c:pt>
                <c:pt idx="464">
                  <c:v>104.8</c:v>
                </c:pt>
                <c:pt idx="465">
                  <c:v>102.17999999999999</c:v>
                </c:pt>
                <c:pt idx="466">
                  <c:v>99.56</c:v>
                </c:pt>
                <c:pt idx="467">
                  <c:v>96.940000000000012</c:v>
                </c:pt>
                <c:pt idx="468">
                  <c:v>94.32</c:v>
                </c:pt>
                <c:pt idx="469">
                  <c:v>91.7</c:v>
                </c:pt>
                <c:pt idx="470">
                  <c:v>89.08</c:v>
                </c:pt>
                <c:pt idx="471">
                  <c:v>86.460000000000008</c:v>
                </c:pt>
                <c:pt idx="472">
                  <c:v>83.84</c:v>
                </c:pt>
                <c:pt idx="473">
                  <c:v>81.22</c:v>
                </c:pt>
                <c:pt idx="474">
                  <c:v>78.600000000000009</c:v>
                </c:pt>
                <c:pt idx="475">
                  <c:v>75.98</c:v>
                </c:pt>
                <c:pt idx="476">
                  <c:v>73.36</c:v>
                </c:pt>
                <c:pt idx="477">
                  <c:v>70.739999999999995</c:v>
                </c:pt>
                <c:pt idx="478">
                  <c:v>68.11999999999999</c:v>
                </c:pt>
                <c:pt idx="479">
                  <c:v>65.5</c:v>
                </c:pt>
                <c:pt idx="480">
                  <c:v>62.879999999999995</c:v>
                </c:pt>
                <c:pt idx="481">
                  <c:v>60.260000000000005</c:v>
                </c:pt>
                <c:pt idx="482">
                  <c:v>57.64</c:v>
                </c:pt>
                <c:pt idx="483">
                  <c:v>55.02</c:v>
                </c:pt>
                <c:pt idx="484">
                  <c:v>52.400000000000006</c:v>
                </c:pt>
                <c:pt idx="485">
                  <c:v>49.78</c:v>
                </c:pt>
                <c:pt idx="486">
                  <c:v>47.160000000000004</c:v>
                </c:pt>
                <c:pt idx="487">
                  <c:v>44.54</c:v>
                </c:pt>
                <c:pt idx="488">
                  <c:v>41.92</c:v>
                </c:pt>
                <c:pt idx="489">
                  <c:v>39.300000000000011</c:v>
                </c:pt>
                <c:pt idx="490">
                  <c:v>36.68</c:v>
                </c:pt>
                <c:pt idx="491">
                  <c:v>34.06</c:v>
                </c:pt>
                <c:pt idx="492">
                  <c:v>31.439999999999998</c:v>
                </c:pt>
                <c:pt idx="493">
                  <c:v>28.82</c:v>
                </c:pt>
                <c:pt idx="494">
                  <c:v>26.2</c:v>
                </c:pt>
                <c:pt idx="495">
                  <c:v>23.58</c:v>
                </c:pt>
                <c:pt idx="496">
                  <c:v>20.959999999999997</c:v>
                </c:pt>
                <c:pt idx="497">
                  <c:v>18.34</c:v>
                </c:pt>
                <c:pt idx="498">
                  <c:v>15.719999999999999</c:v>
                </c:pt>
                <c:pt idx="499">
                  <c:v>13.1</c:v>
                </c:pt>
                <c:pt idx="500">
                  <c:v>10.48</c:v>
                </c:pt>
                <c:pt idx="501">
                  <c:v>7.8599999999999994</c:v>
                </c:pt>
                <c:pt idx="502">
                  <c:v>5.24</c:v>
                </c:pt>
                <c:pt idx="503">
                  <c:v>2.62</c:v>
                </c:pt>
                <c:pt idx="504">
                  <c:v>0</c:v>
                </c:pt>
                <c:pt idx="505">
                  <c:v>-2.62</c:v>
                </c:pt>
                <c:pt idx="506">
                  <c:v>-5.24</c:v>
                </c:pt>
                <c:pt idx="507">
                  <c:v>-7.8599999999999994</c:v>
                </c:pt>
                <c:pt idx="508">
                  <c:v>-10.48</c:v>
                </c:pt>
                <c:pt idx="509">
                  <c:v>-13.1</c:v>
                </c:pt>
                <c:pt idx="510">
                  <c:v>-15.719999999999999</c:v>
                </c:pt>
                <c:pt idx="511">
                  <c:v>-18.34</c:v>
                </c:pt>
                <c:pt idx="512">
                  <c:v>-20.959999999999997</c:v>
                </c:pt>
                <c:pt idx="513">
                  <c:v>-23.58</c:v>
                </c:pt>
                <c:pt idx="514">
                  <c:v>-26.2</c:v>
                </c:pt>
                <c:pt idx="515">
                  <c:v>-28.82</c:v>
                </c:pt>
                <c:pt idx="516">
                  <c:v>-31.439999999999998</c:v>
                </c:pt>
                <c:pt idx="517">
                  <c:v>-34.06</c:v>
                </c:pt>
                <c:pt idx="518">
                  <c:v>-36.68</c:v>
                </c:pt>
                <c:pt idx="519">
                  <c:v>-39.300000000000011</c:v>
                </c:pt>
                <c:pt idx="520">
                  <c:v>-41.92</c:v>
                </c:pt>
                <c:pt idx="521">
                  <c:v>-44.54</c:v>
                </c:pt>
                <c:pt idx="522">
                  <c:v>-47.160000000000004</c:v>
                </c:pt>
                <c:pt idx="523">
                  <c:v>-49.78</c:v>
                </c:pt>
                <c:pt idx="524">
                  <c:v>-52.400000000000006</c:v>
                </c:pt>
                <c:pt idx="525">
                  <c:v>-55.02</c:v>
                </c:pt>
                <c:pt idx="526">
                  <c:v>-57.64</c:v>
                </c:pt>
                <c:pt idx="527">
                  <c:v>-60.260000000000005</c:v>
                </c:pt>
                <c:pt idx="528">
                  <c:v>-62.879999999999995</c:v>
                </c:pt>
                <c:pt idx="529">
                  <c:v>-65.5</c:v>
                </c:pt>
                <c:pt idx="530">
                  <c:v>-68.11999999999999</c:v>
                </c:pt>
                <c:pt idx="531">
                  <c:v>-70.739999999999995</c:v>
                </c:pt>
                <c:pt idx="532">
                  <c:v>-73.36</c:v>
                </c:pt>
                <c:pt idx="533">
                  <c:v>-75.98</c:v>
                </c:pt>
                <c:pt idx="534">
                  <c:v>-78.600000000000009</c:v>
                </c:pt>
                <c:pt idx="535">
                  <c:v>-81.22</c:v>
                </c:pt>
                <c:pt idx="536">
                  <c:v>-83.84</c:v>
                </c:pt>
                <c:pt idx="537">
                  <c:v>-86.460000000000008</c:v>
                </c:pt>
                <c:pt idx="538">
                  <c:v>-89.08</c:v>
                </c:pt>
                <c:pt idx="539">
                  <c:v>-91.7</c:v>
                </c:pt>
                <c:pt idx="540">
                  <c:v>-94.32</c:v>
                </c:pt>
                <c:pt idx="541">
                  <c:v>-96.940000000000012</c:v>
                </c:pt>
                <c:pt idx="542">
                  <c:v>-99.56</c:v>
                </c:pt>
                <c:pt idx="543">
                  <c:v>-102.17999999999999</c:v>
                </c:pt>
                <c:pt idx="544">
                  <c:v>-104.8</c:v>
                </c:pt>
                <c:pt idx="545">
                  <c:v>-107.42</c:v>
                </c:pt>
                <c:pt idx="546">
                  <c:v>-110.04</c:v>
                </c:pt>
                <c:pt idx="547">
                  <c:v>-112.66</c:v>
                </c:pt>
                <c:pt idx="548">
                  <c:v>-115.28</c:v>
                </c:pt>
                <c:pt idx="549">
                  <c:v>-117.9</c:v>
                </c:pt>
                <c:pt idx="550">
                  <c:v>-120.52</c:v>
                </c:pt>
                <c:pt idx="551">
                  <c:v>-123.14</c:v>
                </c:pt>
                <c:pt idx="552">
                  <c:v>-125.76</c:v>
                </c:pt>
                <c:pt idx="553">
                  <c:v>-128.38000000000002</c:v>
                </c:pt>
                <c:pt idx="554">
                  <c:v>-131</c:v>
                </c:pt>
                <c:pt idx="555">
                  <c:v>-133.62</c:v>
                </c:pt>
                <c:pt idx="556">
                  <c:v>-136.23999999999998</c:v>
                </c:pt>
                <c:pt idx="557">
                  <c:v>-138.86000000000001</c:v>
                </c:pt>
                <c:pt idx="558">
                  <c:v>-141.47999999999999</c:v>
                </c:pt>
                <c:pt idx="559">
                  <c:v>-144.1</c:v>
                </c:pt>
                <c:pt idx="560">
                  <c:v>-146.72</c:v>
                </c:pt>
                <c:pt idx="561">
                  <c:v>-149.34</c:v>
                </c:pt>
                <c:pt idx="562">
                  <c:v>-151.96</c:v>
                </c:pt>
                <c:pt idx="563">
                  <c:v>-154.58000000000001</c:v>
                </c:pt>
                <c:pt idx="564">
                  <c:v>-157.19999999999999</c:v>
                </c:pt>
                <c:pt idx="565">
                  <c:v>-159.82000000000002</c:v>
                </c:pt>
                <c:pt idx="566">
                  <c:v>-162.44</c:v>
                </c:pt>
                <c:pt idx="567">
                  <c:v>-165.06</c:v>
                </c:pt>
                <c:pt idx="568">
                  <c:v>-167.68</c:v>
                </c:pt>
                <c:pt idx="569">
                  <c:v>-170.3</c:v>
                </c:pt>
                <c:pt idx="570">
                  <c:v>-172.92000000000002</c:v>
                </c:pt>
                <c:pt idx="571">
                  <c:v>-175.54</c:v>
                </c:pt>
                <c:pt idx="572">
                  <c:v>-178.16</c:v>
                </c:pt>
                <c:pt idx="573">
                  <c:v>-180.78</c:v>
                </c:pt>
                <c:pt idx="574">
                  <c:v>-183.4</c:v>
                </c:pt>
                <c:pt idx="575">
                  <c:v>-186.02</c:v>
                </c:pt>
                <c:pt idx="576">
                  <c:v>-188.64</c:v>
                </c:pt>
                <c:pt idx="577">
                  <c:v>-191.26</c:v>
                </c:pt>
                <c:pt idx="578">
                  <c:v>-193.88000000000002</c:v>
                </c:pt>
                <c:pt idx="579">
                  <c:v>-196.5</c:v>
                </c:pt>
                <c:pt idx="580">
                  <c:v>-199.12</c:v>
                </c:pt>
                <c:pt idx="581">
                  <c:v>-201.73999999999998</c:v>
                </c:pt>
                <c:pt idx="582">
                  <c:v>-204.36</c:v>
                </c:pt>
                <c:pt idx="583">
                  <c:v>-206.98000000000002</c:v>
                </c:pt>
                <c:pt idx="584">
                  <c:v>-209.6</c:v>
                </c:pt>
                <c:pt idx="585">
                  <c:v>-212.22</c:v>
                </c:pt>
                <c:pt idx="586">
                  <c:v>-214.84</c:v>
                </c:pt>
                <c:pt idx="587">
                  <c:v>-217.46</c:v>
                </c:pt>
                <c:pt idx="588">
                  <c:v>-220.08</c:v>
                </c:pt>
                <c:pt idx="589">
                  <c:v>-222.7</c:v>
                </c:pt>
                <c:pt idx="590">
                  <c:v>-225.32000000000002</c:v>
                </c:pt>
                <c:pt idx="591">
                  <c:v>-227.94</c:v>
                </c:pt>
                <c:pt idx="592">
                  <c:v>-230.56</c:v>
                </c:pt>
                <c:pt idx="593">
                  <c:v>-233.18</c:v>
                </c:pt>
                <c:pt idx="594">
                  <c:v>-235.8</c:v>
                </c:pt>
                <c:pt idx="595">
                  <c:v>-238.42000000000002</c:v>
                </c:pt>
                <c:pt idx="596">
                  <c:v>-241.04</c:v>
                </c:pt>
                <c:pt idx="597">
                  <c:v>-243.66</c:v>
                </c:pt>
                <c:pt idx="598">
                  <c:v>-246.28</c:v>
                </c:pt>
                <c:pt idx="599">
                  <c:v>-248.9</c:v>
                </c:pt>
                <c:pt idx="600">
                  <c:v>-251.52</c:v>
                </c:pt>
                <c:pt idx="601">
                  <c:v>-254.14</c:v>
                </c:pt>
                <c:pt idx="602">
                  <c:v>-256.76</c:v>
                </c:pt>
                <c:pt idx="603">
                  <c:v>-259.38</c:v>
                </c:pt>
                <c:pt idx="604">
                  <c:v>-262</c:v>
                </c:pt>
                <c:pt idx="605">
                  <c:v>-264.62</c:v>
                </c:pt>
                <c:pt idx="606">
                  <c:v>-267.24</c:v>
                </c:pt>
                <c:pt idx="607">
                  <c:v>-269.86</c:v>
                </c:pt>
                <c:pt idx="608">
                  <c:v>-272.47999999999996</c:v>
                </c:pt>
                <c:pt idx="609">
                  <c:v>-275.10000000000002</c:v>
                </c:pt>
                <c:pt idx="610">
                  <c:v>-277.72000000000003</c:v>
                </c:pt>
                <c:pt idx="611">
                  <c:v>-280.33999999999992</c:v>
                </c:pt>
                <c:pt idx="612">
                  <c:v>-282.95999999999992</c:v>
                </c:pt>
                <c:pt idx="613">
                  <c:v>-285.58</c:v>
                </c:pt>
                <c:pt idx="614">
                  <c:v>-288.2</c:v>
                </c:pt>
                <c:pt idx="615">
                  <c:v>-290.82</c:v>
                </c:pt>
                <c:pt idx="616">
                  <c:v>-293.44</c:v>
                </c:pt>
                <c:pt idx="617">
                  <c:v>-296.06</c:v>
                </c:pt>
                <c:pt idx="618">
                  <c:v>-298.68</c:v>
                </c:pt>
                <c:pt idx="619">
                  <c:v>-301.3</c:v>
                </c:pt>
                <c:pt idx="620">
                  <c:v>-303.91999999999996</c:v>
                </c:pt>
                <c:pt idx="621">
                  <c:v>-306.54000000000002</c:v>
                </c:pt>
                <c:pt idx="622">
                  <c:v>-309.16000000000008</c:v>
                </c:pt>
                <c:pt idx="623">
                  <c:v>-311.77999999999992</c:v>
                </c:pt>
                <c:pt idx="624">
                  <c:v>-314.39999999999992</c:v>
                </c:pt>
                <c:pt idx="625">
                  <c:v>-317.02</c:v>
                </c:pt>
                <c:pt idx="626">
                  <c:v>-319.64000000000004</c:v>
                </c:pt>
                <c:pt idx="627">
                  <c:v>-322.26</c:v>
                </c:pt>
                <c:pt idx="628">
                  <c:v>-324.88</c:v>
                </c:pt>
                <c:pt idx="629">
                  <c:v>-327.5</c:v>
                </c:pt>
                <c:pt idx="630">
                  <c:v>-330.12</c:v>
                </c:pt>
                <c:pt idx="631">
                  <c:v>-332.74</c:v>
                </c:pt>
                <c:pt idx="632">
                  <c:v>-335.36</c:v>
                </c:pt>
                <c:pt idx="633">
                  <c:v>-337.97999999999996</c:v>
                </c:pt>
                <c:pt idx="634">
                  <c:v>-340.6</c:v>
                </c:pt>
                <c:pt idx="635">
                  <c:v>-343.21999999999997</c:v>
                </c:pt>
                <c:pt idx="636">
                  <c:v>-345.84000000000003</c:v>
                </c:pt>
                <c:pt idx="637">
                  <c:v>-348.46</c:v>
                </c:pt>
                <c:pt idx="638">
                  <c:v>-351.08</c:v>
                </c:pt>
                <c:pt idx="639">
                  <c:v>-353.7</c:v>
                </c:pt>
                <c:pt idx="640">
                  <c:v>-356.32</c:v>
                </c:pt>
                <c:pt idx="641">
                  <c:v>-358.94</c:v>
                </c:pt>
                <c:pt idx="642">
                  <c:v>-361.56</c:v>
                </c:pt>
                <c:pt idx="643">
                  <c:v>-364.18</c:v>
                </c:pt>
                <c:pt idx="644">
                  <c:v>-366.8</c:v>
                </c:pt>
                <c:pt idx="645">
                  <c:v>-369.41999999999996</c:v>
                </c:pt>
                <c:pt idx="646">
                  <c:v>-372.04</c:v>
                </c:pt>
                <c:pt idx="647">
                  <c:v>-374.66</c:v>
                </c:pt>
                <c:pt idx="648">
                  <c:v>-377.28</c:v>
                </c:pt>
                <c:pt idx="649">
                  <c:v>-379.9</c:v>
                </c:pt>
                <c:pt idx="650">
                  <c:v>-382.52</c:v>
                </c:pt>
                <c:pt idx="651">
                  <c:v>-385.14000000000004</c:v>
                </c:pt>
                <c:pt idx="652">
                  <c:v>-387.76</c:v>
                </c:pt>
                <c:pt idx="653">
                  <c:v>-390.38</c:v>
                </c:pt>
                <c:pt idx="654">
                  <c:v>-393</c:v>
                </c:pt>
                <c:pt idx="655">
                  <c:v>-395.62</c:v>
                </c:pt>
                <c:pt idx="656">
                  <c:v>-398.24</c:v>
                </c:pt>
                <c:pt idx="657">
                  <c:v>-400.86</c:v>
                </c:pt>
                <c:pt idx="658">
                  <c:v>-403.47999999999996</c:v>
                </c:pt>
                <c:pt idx="659">
                  <c:v>-406.1</c:v>
                </c:pt>
                <c:pt idx="660">
                  <c:v>-408.71999999999997</c:v>
                </c:pt>
                <c:pt idx="661">
                  <c:v>-411.34000000000003</c:v>
                </c:pt>
                <c:pt idx="662">
                  <c:v>-413.96</c:v>
                </c:pt>
                <c:pt idx="663">
                  <c:v>-416.58</c:v>
                </c:pt>
                <c:pt idx="664">
                  <c:v>-419.2</c:v>
                </c:pt>
                <c:pt idx="665">
                  <c:v>-421.82</c:v>
                </c:pt>
                <c:pt idx="666">
                  <c:v>-424.44</c:v>
                </c:pt>
                <c:pt idx="667">
                  <c:v>-427.06</c:v>
                </c:pt>
                <c:pt idx="668">
                  <c:v>-429.68</c:v>
                </c:pt>
                <c:pt idx="669">
                  <c:v>-432.3</c:v>
                </c:pt>
                <c:pt idx="670">
                  <c:v>-434.91999999999996</c:v>
                </c:pt>
                <c:pt idx="671">
                  <c:v>-437.54</c:v>
                </c:pt>
                <c:pt idx="672">
                  <c:v>-440.16</c:v>
                </c:pt>
                <c:pt idx="673">
                  <c:v>-442.78</c:v>
                </c:pt>
                <c:pt idx="674">
                  <c:v>-445.4</c:v>
                </c:pt>
                <c:pt idx="675">
                  <c:v>-448.02</c:v>
                </c:pt>
                <c:pt idx="676">
                  <c:v>-450.64000000000004</c:v>
                </c:pt>
                <c:pt idx="677">
                  <c:v>-453.26</c:v>
                </c:pt>
                <c:pt idx="678">
                  <c:v>-455.88</c:v>
                </c:pt>
                <c:pt idx="679">
                  <c:v>-458.5</c:v>
                </c:pt>
                <c:pt idx="680">
                  <c:v>-461.12</c:v>
                </c:pt>
                <c:pt idx="681">
                  <c:v>-463.74</c:v>
                </c:pt>
                <c:pt idx="682">
                  <c:v>-466.36</c:v>
                </c:pt>
                <c:pt idx="683">
                  <c:v>-468.97999999999996</c:v>
                </c:pt>
                <c:pt idx="684">
                  <c:v>-471.6</c:v>
                </c:pt>
                <c:pt idx="685">
                  <c:v>-474.21999999999997</c:v>
                </c:pt>
                <c:pt idx="686">
                  <c:v>-476.84000000000003</c:v>
                </c:pt>
                <c:pt idx="687">
                  <c:v>-479.46</c:v>
                </c:pt>
                <c:pt idx="688">
                  <c:v>-482.08</c:v>
                </c:pt>
                <c:pt idx="689">
                  <c:v>-484.7</c:v>
                </c:pt>
                <c:pt idx="690">
                  <c:v>-487.32</c:v>
                </c:pt>
                <c:pt idx="691">
                  <c:v>-489.94</c:v>
                </c:pt>
                <c:pt idx="692">
                  <c:v>-492.56</c:v>
                </c:pt>
                <c:pt idx="693">
                  <c:v>-495.18</c:v>
                </c:pt>
                <c:pt idx="694">
                  <c:v>-497.8</c:v>
                </c:pt>
                <c:pt idx="695">
                  <c:v>-500.41999999999996</c:v>
                </c:pt>
                <c:pt idx="696">
                  <c:v>-503.04</c:v>
                </c:pt>
                <c:pt idx="697">
                  <c:v>-505.66</c:v>
                </c:pt>
                <c:pt idx="698">
                  <c:v>-508.28</c:v>
                </c:pt>
                <c:pt idx="699">
                  <c:v>-510.9</c:v>
                </c:pt>
                <c:pt idx="700">
                  <c:v>-513.52</c:v>
                </c:pt>
                <c:pt idx="701">
                  <c:v>-516.14</c:v>
                </c:pt>
                <c:pt idx="702">
                  <c:v>-518.76</c:v>
                </c:pt>
                <c:pt idx="703">
                  <c:v>-521.38</c:v>
                </c:pt>
                <c:pt idx="704">
                  <c:v>-524</c:v>
                </c:pt>
                <c:pt idx="705">
                  <c:v>-526.62</c:v>
                </c:pt>
                <c:pt idx="706">
                  <c:v>-529.24</c:v>
                </c:pt>
                <c:pt idx="707">
                  <c:v>-531.8599999999999</c:v>
                </c:pt>
                <c:pt idx="708">
                  <c:v>-534.48</c:v>
                </c:pt>
                <c:pt idx="709">
                  <c:v>-537.1</c:v>
                </c:pt>
                <c:pt idx="710">
                  <c:v>-539.72</c:v>
                </c:pt>
                <c:pt idx="711">
                  <c:v>-542.33999999999992</c:v>
                </c:pt>
                <c:pt idx="712">
                  <c:v>-544.95999999999992</c:v>
                </c:pt>
                <c:pt idx="713">
                  <c:v>-547.58000000000004</c:v>
                </c:pt>
                <c:pt idx="714">
                  <c:v>-550.20000000000005</c:v>
                </c:pt>
                <c:pt idx="715">
                  <c:v>-552.81999999999994</c:v>
                </c:pt>
                <c:pt idx="716">
                  <c:v>-555.43999999999994</c:v>
                </c:pt>
                <c:pt idx="717">
                  <c:v>-558.06000000000006</c:v>
                </c:pt>
                <c:pt idx="718">
                  <c:v>-560.67999999999995</c:v>
                </c:pt>
                <c:pt idx="719">
                  <c:v>-563.30000000000007</c:v>
                </c:pt>
                <c:pt idx="720">
                  <c:v>-565.92000000000007</c:v>
                </c:pt>
                <c:pt idx="721">
                  <c:v>-568.54000000000008</c:v>
                </c:pt>
                <c:pt idx="722">
                  <c:v>-571.16</c:v>
                </c:pt>
                <c:pt idx="723">
                  <c:v>-573.78000000000009</c:v>
                </c:pt>
                <c:pt idx="724">
                  <c:v>-576.4</c:v>
                </c:pt>
                <c:pt idx="725">
                  <c:v>-579.02</c:v>
                </c:pt>
                <c:pt idx="726">
                  <c:v>-581.64</c:v>
                </c:pt>
                <c:pt idx="727">
                  <c:v>-584.26</c:v>
                </c:pt>
                <c:pt idx="728">
                  <c:v>-586.88</c:v>
                </c:pt>
                <c:pt idx="729">
                  <c:v>-589.5</c:v>
                </c:pt>
                <c:pt idx="730">
                  <c:v>-592.12</c:v>
                </c:pt>
                <c:pt idx="731">
                  <c:v>-594.74</c:v>
                </c:pt>
                <c:pt idx="732">
                  <c:v>-597.3599999999999</c:v>
                </c:pt>
                <c:pt idx="733">
                  <c:v>-599.98</c:v>
                </c:pt>
                <c:pt idx="734">
                  <c:v>-602.6</c:v>
                </c:pt>
                <c:pt idx="735">
                  <c:v>-605.22</c:v>
                </c:pt>
                <c:pt idx="736">
                  <c:v>-607.83999999999992</c:v>
                </c:pt>
                <c:pt idx="737">
                  <c:v>-610.45999999999992</c:v>
                </c:pt>
                <c:pt idx="738">
                  <c:v>-613.08000000000004</c:v>
                </c:pt>
                <c:pt idx="739">
                  <c:v>-615.70000000000005</c:v>
                </c:pt>
                <c:pt idx="740">
                  <c:v>-618.31999999999994</c:v>
                </c:pt>
                <c:pt idx="741">
                  <c:v>-620.93999999999994</c:v>
                </c:pt>
                <c:pt idx="742">
                  <c:v>-623.56000000000006</c:v>
                </c:pt>
                <c:pt idx="743">
                  <c:v>-626.17999999999995</c:v>
                </c:pt>
                <c:pt idx="744">
                  <c:v>-628.80000000000007</c:v>
                </c:pt>
                <c:pt idx="745">
                  <c:v>-631.42000000000007</c:v>
                </c:pt>
                <c:pt idx="746">
                  <c:v>-634.04000000000008</c:v>
                </c:pt>
                <c:pt idx="747">
                  <c:v>-636.66000000000008</c:v>
                </c:pt>
                <c:pt idx="748">
                  <c:v>-639.28000000000009</c:v>
                </c:pt>
                <c:pt idx="749">
                  <c:v>-641.9</c:v>
                </c:pt>
                <c:pt idx="750">
                  <c:v>-644.52</c:v>
                </c:pt>
                <c:pt idx="751">
                  <c:v>-647.14</c:v>
                </c:pt>
                <c:pt idx="752">
                  <c:v>-649.76</c:v>
                </c:pt>
                <c:pt idx="753">
                  <c:v>-652.38</c:v>
                </c:pt>
                <c:pt idx="754">
                  <c:v>-655</c:v>
                </c:pt>
                <c:pt idx="755">
                  <c:v>-657.62</c:v>
                </c:pt>
                <c:pt idx="756">
                  <c:v>-660.24</c:v>
                </c:pt>
                <c:pt idx="757">
                  <c:v>-662.8599999999999</c:v>
                </c:pt>
                <c:pt idx="758">
                  <c:v>-665.48</c:v>
                </c:pt>
                <c:pt idx="759">
                  <c:v>-668.1</c:v>
                </c:pt>
                <c:pt idx="760">
                  <c:v>-670.72</c:v>
                </c:pt>
                <c:pt idx="761">
                  <c:v>-673.33999999999992</c:v>
                </c:pt>
                <c:pt idx="762">
                  <c:v>-675.95999999999992</c:v>
                </c:pt>
                <c:pt idx="763">
                  <c:v>-678.58</c:v>
                </c:pt>
                <c:pt idx="764">
                  <c:v>-681.2</c:v>
                </c:pt>
                <c:pt idx="765">
                  <c:v>-683.81999999999994</c:v>
                </c:pt>
                <c:pt idx="766">
                  <c:v>-686.43999999999994</c:v>
                </c:pt>
                <c:pt idx="767">
                  <c:v>-689.06000000000006</c:v>
                </c:pt>
                <c:pt idx="768">
                  <c:v>-691.68000000000006</c:v>
                </c:pt>
                <c:pt idx="769">
                  <c:v>-694.30000000000007</c:v>
                </c:pt>
                <c:pt idx="770">
                  <c:v>-696.92000000000007</c:v>
                </c:pt>
                <c:pt idx="771">
                  <c:v>-699.54000000000008</c:v>
                </c:pt>
                <c:pt idx="772">
                  <c:v>-702.16000000000008</c:v>
                </c:pt>
                <c:pt idx="773">
                  <c:v>-704.78000000000009</c:v>
                </c:pt>
                <c:pt idx="774">
                  <c:v>-707.4</c:v>
                </c:pt>
                <c:pt idx="775">
                  <c:v>-710.02</c:v>
                </c:pt>
                <c:pt idx="776">
                  <c:v>-712.64</c:v>
                </c:pt>
                <c:pt idx="777">
                  <c:v>-715.26</c:v>
                </c:pt>
                <c:pt idx="778">
                  <c:v>-717.88</c:v>
                </c:pt>
                <c:pt idx="779">
                  <c:v>-720.5</c:v>
                </c:pt>
                <c:pt idx="780">
                  <c:v>-723.12</c:v>
                </c:pt>
                <c:pt idx="781">
                  <c:v>-725.74</c:v>
                </c:pt>
                <c:pt idx="782">
                  <c:v>-728.3599999999999</c:v>
                </c:pt>
                <c:pt idx="783">
                  <c:v>-730.98</c:v>
                </c:pt>
                <c:pt idx="784">
                  <c:v>-733.6</c:v>
                </c:pt>
                <c:pt idx="785">
                  <c:v>-736.22</c:v>
                </c:pt>
                <c:pt idx="786">
                  <c:v>-738.83999999999992</c:v>
                </c:pt>
                <c:pt idx="787">
                  <c:v>-741.45999999999992</c:v>
                </c:pt>
                <c:pt idx="788">
                  <c:v>-744.08</c:v>
                </c:pt>
                <c:pt idx="789">
                  <c:v>-746.7</c:v>
                </c:pt>
                <c:pt idx="790">
                  <c:v>-749.31999999999994</c:v>
                </c:pt>
                <c:pt idx="791">
                  <c:v>-751.93999999999994</c:v>
                </c:pt>
                <c:pt idx="792">
                  <c:v>-754.56000000000006</c:v>
                </c:pt>
                <c:pt idx="793">
                  <c:v>-757.18000000000006</c:v>
                </c:pt>
                <c:pt idx="794">
                  <c:v>-759.80000000000007</c:v>
                </c:pt>
                <c:pt idx="795">
                  <c:v>-762.42000000000007</c:v>
                </c:pt>
                <c:pt idx="796">
                  <c:v>-765.04000000000008</c:v>
                </c:pt>
                <c:pt idx="797">
                  <c:v>-767.66000000000008</c:v>
                </c:pt>
                <c:pt idx="798">
                  <c:v>-770.28000000000009</c:v>
                </c:pt>
                <c:pt idx="799">
                  <c:v>-772.9</c:v>
                </c:pt>
                <c:pt idx="800">
                  <c:v>-775.52</c:v>
                </c:pt>
                <c:pt idx="801">
                  <c:v>-778.14</c:v>
                </c:pt>
                <c:pt idx="802">
                  <c:v>-780.76</c:v>
                </c:pt>
                <c:pt idx="803">
                  <c:v>-783.38</c:v>
                </c:pt>
                <c:pt idx="804">
                  <c:v>-786</c:v>
                </c:pt>
                <c:pt idx="805">
                  <c:v>-788.62</c:v>
                </c:pt>
                <c:pt idx="806">
                  <c:v>-791.24</c:v>
                </c:pt>
                <c:pt idx="807">
                  <c:v>-793.8599999999999</c:v>
                </c:pt>
                <c:pt idx="808">
                  <c:v>-796.48</c:v>
                </c:pt>
                <c:pt idx="809">
                  <c:v>-799.1</c:v>
                </c:pt>
                <c:pt idx="810">
                  <c:v>-801.72</c:v>
                </c:pt>
                <c:pt idx="811">
                  <c:v>-804.33999999999992</c:v>
                </c:pt>
                <c:pt idx="812">
                  <c:v>-806.95999999999992</c:v>
                </c:pt>
                <c:pt idx="813">
                  <c:v>-809.58</c:v>
                </c:pt>
                <c:pt idx="814">
                  <c:v>-812.2</c:v>
                </c:pt>
                <c:pt idx="815">
                  <c:v>-814.81999999999994</c:v>
                </c:pt>
                <c:pt idx="816">
                  <c:v>-817.43999999999994</c:v>
                </c:pt>
                <c:pt idx="817">
                  <c:v>-820.06000000000006</c:v>
                </c:pt>
                <c:pt idx="818">
                  <c:v>-822.68000000000006</c:v>
                </c:pt>
                <c:pt idx="819">
                  <c:v>-825.30000000000007</c:v>
                </c:pt>
                <c:pt idx="820">
                  <c:v>-827.92000000000007</c:v>
                </c:pt>
                <c:pt idx="821">
                  <c:v>-830.54000000000008</c:v>
                </c:pt>
                <c:pt idx="822">
                  <c:v>-833.16000000000008</c:v>
                </c:pt>
                <c:pt idx="823">
                  <c:v>-835.78000000000009</c:v>
                </c:pt>
                <c:pt idx="824">
                  <c:v>-838.40000000000009</c:v>
                </c:pt>
                <c:pt idx="825">
                  <c:v>-841.02</c:v>
                </c:pt>
                <c:pt idx="826">
                  <c:v>-843.64</c:v>
                </c:pt>
                <c:pt idx="827">
                  <c:v>-846.26</c:v>
                </c:pt>
                <c:pt idx="828">
                  <c:v>-848.88</c:v>
                </c:pt>
                <c:pt idx="829">
                  <c:v>-851.5</c:v>
                </c:pt>
                <c:pt idx="830">
                  <c:v>-854.12</c:v>
                </c:pt>
                <c:pt idx="831">
                  <c:v>-856.74</c:v>
                </c:pt>
                <c:pt idx="832">
                  <c:v>-859.3599999999999</c:v>
                </c:pt>
                <c:pt idx="833">
                  <c:v>-861.98</c:v>
                </c:pt>
                <c:pt idx="834">
                  <c:v>-864.6</c:v>
                </c:pt>
                <c:pt idx="835">
                  <c:v>-867.22</c:v>
                </c:pt>
                <c:pt idx="836">
                  <c:v>-869.83999999999992</c:v>
                </c:pt>
                <c:pt idx="837">
                  <c:v>-872.45999999999992</c:v>
                </c:pt>
                <c:pt idx="838">
                  <c:v>-875.08</c:v>
                </c:pt>
                <c:pt idx="839">
                  <c:v>-877.7</c:v>
                </c:pt>
                <c:pt idx="840">
                  <c:v>-880.31999999999994</c:v>
                </c:pt>
                <c:pt idx="841">
                  <c:v>-882.93999999999994</c:v>
                </c:pt>
                <c:pt idx="842">
                  <c:v>-885.56000000000006</c:v>
                </c:pt>
                <c:pt idx="843">
                  <c:v>-888.18000000000006</c:v>
                </c:pt>
                <c:pt idx="844">
                  <c:v>-890.80000000000007</c:v>
                </c:pt>
                <c:pt idx="845">
                  <c:v>-893.42000000000007</c:v>
                </c:pt>
                <c:pt idx="846">
                  <c:v>-896.04000000000008</c:v>
                </c:pt>
                <c:pt idx="847">
                  <c:v>-898.66000000000008</c:v>
                </c:pt>
                <c:pt idx="848">
                  <c:v>-901.28000000000009</c:v>
                </c:pt>
                <c:pt idx="849">
                  <c:v>-903.90000000000009</c:v>
                </c:pt>
                <c:pt idx="850">
                  <c:v>-906.52</c:v>
                </c:pt>
                <c:pt idx="851">
                  <c:v>-909.14</c:v>
                </c:pt>
                <c:pt idx="852">
                  <c:v>-911.76</c:v>
                </c:pt>
                <c:pt idx="853">
                  <c:v>-914.38</c:v>
                </c:pt>
                <c:pt idx="854">
                  <c:v>-917</c:v>
                </c:pt>
                <c:pt idx="855">
                  <c:v>-919.62</c:v>
                </c:pt>
                <c:pt idx="856">
                  <c:v>-922.24</c:v>
                </c:pt>
                <c:pt idx="857">
                  <c:v>-924.8599999999999</c:v>
                </c:pt>
                <c:pt idx="858">
                  <c:v>-927.48</c:v>
                </c:pt>
                <c:pt idx="859">
                  <c:v>-930.1</c:v>
                </c:pt>
                <c:pt idx="860">
                  <c:v>-932.72</c:v>
                </c:pt>
                <c:pt idx="861">
                  <c:v>-935.33999999999992</c:v>
                </c:pt>
                <c:pt idx="862">
                  <c:v>-937.95999999999992</c:v>
                </c:pt>
                <c:pt idx="863">
                  <c:v>-940.58</c:v>
                </c:pt>
                <c:pt idx="864">
                  <c:v>-943.2</c:v>
                </c:pt>
                <c:pt idx="865">
                  <c:v>-945.81999999999994</c:v>
                </c:pt>
                <c:pt idx="866">
                  <c:v>-948.43999999999994</c:v>
                </c:pt>
                <c:pt idx="867">
                  <c:v>-951.06000000000006</c:v>
                </c:pt>
                <c:pt idx="868">
                  <c:v>-953.68000000000006</c:v>
                </c:pt>
                <c:pt idx="869">
                  <c:v>-956.30000000000007</c:v>
                </c:pt>
                <c:pt idx="870">
                  <c:v>-958.92000000000007</c:v>
                </c:pt>
                <c:pt idx="871">
                  <c:v>-961.54000000000008</c:v>
                </c:pt>
                <c:pt idx="872">
                  <c:v>-964.16000000000008</c:v>
                </c:pt>
                <c:pt idx="873">
                  <c:v>-966.78000000000009</c:v>
                </c:pt>
                <c:pt idx="874">
                  <c:v>-969.40000000000009</c:v>
                </c:pt>
                <c:pt idx="875">
                  <c:v>-972.0200000000001</c:v>
                </c:pt>
                <c:pt idx="876">
                  <c:v>-974.64</c:v>
                </c:pt>
                <c:pt idx="877">
                  <c:v>-977.26</c:v>
                </c:pt>
                <c:pt idx="878">
                  <c:v>-979.88</c:v>
                </c:pt>
                <c:pt idx="879">
                  <c:v>-982.5</c:v>
                </c:pt>
                <c:pt idx="880">
                  <c:v>-985.12</c:v>
                </c:pt>
                <c:pt idx="881">
                  <c:v>-987.74</c:v>
                </c:pt>
                <c:pt idx="882">
                  <c:v>-990.3599999999999</c:v>
                </c:pt>
                <c:pt idx="883">
                  <c:v>-992.98</c:v>
                </c:pt>
                <c:pt idx="884">
                  <c:v>-995.6</c:v>
                </c:pt>
                <c:pt idx="885">
                  <c:v>-998.22</c:v>
                </c:pt>
                <c:pt idx="886">
                  <c:v>-1000.8399999999999</c:v>
                </c:pt>
                <c:pt idx="887">
                  <c:v>-1003.4599999999999</c:v>
                </c:pt>
                <c:pt idx="888">
                  <c:v>-1006.08</c:v>
                </c:pt>
                <c:pt idx="889">
                  <c:v>-1008.7</c:v>
                </c:pt>
                <c:pt idx="890">
                  <c:v>-1011.3199999999999</c:v>
                </c:pt>
                <c:pt idx="891">
                  <c:v>-1013.9399999999999</c:v>
                </c:pt>
                <c:pt idx="892">
                  <c:v>-1016.56</c:v>
                </c:pt>
                <c:pt idx="893">
                  <c:v>-1019.1800000000001</c:v>
                </c:pt>
                <c:pt idx="894">
                  <c:v>-1021.8</c:v>
                </c:pt>
                <c:pt idx="895">
                  <c:v>-1024.42</c:v>
                </c:pt>
                <c:pt idx="896">
                  <c:v>-1027.04</c:v>
                </c:pt>
                <c:pt idx="897">
                  <c:v>-1029.6599999999999</c:v>
                </c:pt>
                <c:pt idx="898">
                  <c:v>-1032.28</c:v>
                </c:pt>
                <c:pt idx="899">
                  <c:v>-1034.9000000000001</c:v>
                </c:pt>
                <c:pt idx="900">
                  <c:v>-1037.52</c:v>
                </c:pt>
                <c:pt idx="901">
                  <c:v>-1040.1399999999999</c:v>
                </c:pt>
                <c:pt idx="902">
                  <c:v>-1042.76</c:v>
                </c:pt>
                <c:pt idx="903">
                  <c:v>-1045.3799999999999</c:v>
                </c:pt>
                <c:pt idx="904">
                  <c:v>-1048</c:v>
                </c:pt>
                <c:pt idx="905">
                  <c:v>-1050.6199999999999</c:v>
                </c:pt>
                <c:pt idx="906">
                  <c:v>-1053.24</c:v>
                </c:pt>
                <c:pt idx="907">
                  <c:v>-1055.8599999999999</c:v>
                </c:pt>
                <c:pt idx="908">
                  <c:v>-1058.48</c:v>
                </c:pt>
                <c:pt idx="909">
                  <c:v>-1061.0999999999999</c:v>
                </c:pt>
                <c:pt idx="910">
                  <c:v>-1063.72</c:v>
                </c:pt>
                <c:pt idx="911">
                  <c:v>-1066.3399999999999</c:v>
                </c:pt>
                <c:pt idx="912">
                  <c:v>-1068.96</c:v>
                </c:pt>
                <c:pt idx="913">
                  <c:v>-1071.58</c:v>
                </c:pt>
                <c:pt idx="914">
                  <c:v>-1074.2</c:v>
                </c:pt>
                <c:pt idx="915">
                  <c:v>-1076.82</c:v>
                </c:pt>
                <c:pt idx="916">
                  <c:v>-1079.44</c:v>
                </c:pt>
                <c:pt idx="917">
                  <c:v>-1082.06</c:v>
                </c:pt>
                <c:pt idx="918">
                  <c:v>-1084.6799999999998</c:v>
                </c:pt>
                <c:pt idx="919">
                  <c:v>-1087.3</c:v>
                </c:pt>
                <c:pt idx="920">
                  <c:v>-1089.92</c:v>
                </c:pt>
                <c:pt idx="921">
                  <c:v>-1092.54</c:v>
                </c:pt>
                <c:pt idx="922">
                  <c:v>-1095.1599999999999</c:v>
                </c:pt>
                <c:pt idx="923">
                  <c:v>-1097.78</c:v>
                </c:pt>
                <c:pt idx="924">
                  <c:v>-1100.4000000000001</c:v>
                </c:pt>
                <c:pt idx="925">
                  <c:v>-1103.02</c:v>
                </c:pt>
                <c:pt idx="926">
                  <c:v>-1105.6399999999999</c:v>
                </c:pt>
                <c:pt idx="927">
                  <c:v>-1108.26</c:v>
                </c:pt>
                <c:pt idx="928">
                  <c:v>-1110.8799999999999</c:v>
                </c:pt>
                <c:pt idx="929">
                  <c:v>-1113.5</c:v>
                </c:pt>
                <c:pt idx="930">
                  <c:v>-1116.1199999999999</c:v>
                </c:pt>
                <c:pt idx="931">
                  <c:v>-1118.74</c:v>
                </c:pt>
                <c:pt idx="932">
                  <c:v>-1121.3599999999999</c:v>
                </c:pt>
                <c:pt idx="933">
                  <c:v>-1123.98</c:v>
                </c:pt>
                <c:pt idx="934">
                  <c:v>-1126.5999999999999</c:v>
                </c:pt>
                <c:pt idx="935">
                  <c:v>-1129.22</c:v>
                </c:pt>
                <c:pt idx="936">
                  <c:v>-1131.8399999999999</c:v>
                </c:pt>
                <c:pt idx="937">
                  <c:v>-1134.46</c:v>
                </c:pt>
                <c:pt idx="938">
                  <c:v>-1137.08</c:v>
                </c:pt>
                <c:pt idx="939">
                  <c:v>-1139.7</c:v>
                </c:pt>
                <c:pt idx="940">
                  <c:v>-1142.32</c:v>
                </c:pt>
                <c:pt idx="941">
                  <c:v>-1144.94</c:v>
                </c:pt>
                <c:pt idx="942">
                  <c:v>-1147.56</c:v>
                </c:pt>
                <c:pt idx="943">
                  <c:v>-1150.1799999999998</c:v>
                </c:pt>
                <c:pt idx="944">
                  <c:v>-1152.8</c:v>
                </c:pt>
                <c:pt idx="945">
                  <c:v>-1155.42</c:v>
                </c:pt>
                <c:pt idx="946">
                  <c:v>-1158.04</c:v>
                </c:pt>
                <c:pt idx="947">
                  <c:v>-1160.6599999999999</c:v>
                </c:pt>
                <c:pt idx="948">
                  <c:v>-1163.28</c:v>
                </c:pt>
                <c:pt idx="949">
                  <c:v>-1165.9000000000001</c:v>
                </c:pt>
                <c:pt idx="950">
                  <c:v>-1168.52</c:v>
                </c:pt>
                <c:pt idx="951">
                  <c:v>-1171.1399999999999</c:v>
                </c:pt>
                <c:pt idx="952">
                  <c:v>-1173.76</c:v>
                </c:pt>
                <c:pt idx="953">
                  <c:v>-1176.3799999999999</c:v>
                </c:pt>
                <c:pt idx="954">
                  <c:v>-1179</c:v>
                </c:pt>
                <c:pt idx="955">
                  <c:v>-1181.6199999999999</c:v>
                </c:pt>
                <c:pt idx="956">
                  <c:v>-1184.24</c:v>
                </c:pt>
                <c:pt idx="957">
                  <c:v>-1186.8599999999999</c:v>
                </c:pt>
                <c:pt idx="958">
                  <c:v>-1189.48</c:v>
                </c:pt>
                <c:pt idx="959">
                  <c:v>-1192.0999999999999</c:v>
                </c:pt>
                <c:pt idx="960">
                  <c:v>-1194.72</c:v>
                </c:pt>
                <c:pt idx="961">
                  <c:v>-1197.3399999999999</c:v>
                </c:pt>
                <c:pt idx="962">
                  <c:v>-1199.96</c:v>
                </c:pt>
                <c:pt idx="963">
                  <c:v>-1202.58</c:v>
                </c:pt>
                <c:pt idx="964">
                  <c:v>-1205.2</c:v>
                </c:pt>
                <c:pt idx="965">
                  <c:v>-1207.82</c:v>
                </c:pt>
                <c:pt idx="966">
                  <c:v>-1210.44</c:v>
                </c:pt>
                <c:pt idx="967">
                  <c:v>-1213.06</c:v>
                </c:pt>
                <c:pt idx="968">
                  <c:v>-1215.6799999999998</c:v>
                </c:pt>
                <c:pt idx="969">
                  <c:v>-1218.3</c:v>
                </c:pt>
                <c:pt idx="970">
                  <c:v>-1220.92</c:v>
                </c:pt>
                <c:pt idx="971">
                  <c:v>-1223.54</c:v>
                </c:pt>
                <c:pt idx="972">
                  <c:v>-1226.1599999999999</c:v>
                </c:pt>
                <c:pt idx="973">
                  <c:v>-1228.78</c:v>
                </c:pt>
                <c:pt idx="974">
                  <c:v>-1231.4000000000001</c:v>
                </c:pt>
                <c:pt idx="975">
                  <c:v>-1234.02</c:v>
                </c:pt>
                <c:pt idx="976">
                  <c:v>-1236.6399999999999</c:v>
                </c:pt>
                <c:pt idx="977">
                  <c:v>-1239.26</c:v>
                </c:pt>
                <c:pt idx="978">
                  <c:v>-1241.8799999999999</c:v>
                </c:pt>
                <c:pt idx="979">
                  <c:v>-1244.5</c:v>
                </c:pt>
                <c:pt idx="980">
                  <c:v>-1247.1199999999999</c:v>
                </c:pt>
                <c:pt idx="981">
                  <c:v>-1249.74</c:v>
                </c:pt>
                <c:pt idx="982">
                  <c:v>-1252.3599999999999</c:v>
                </c:pt>
                <c:pt idx="983">
                  <c:v>-1254.98</c:v>
                </c:pt>
                <c:pt idx="984">
                  <c:v>-1257.5999999999999</c:v>
                </c:pt>
                <c:pt idx="985">
                  <c:v>-1260.22</c:v>
                </c:pt>
                <c:pt idx="986">
                  <c:v>-1262.8399999999999</c:v>
                </c:pt>
                <c:pt idx="987">
                  <c:v>-1265.46</c:v>
                </c:pt>
                <c:pt idx="988">
                  <c:v>-1268.08</c:v>
                </c:pt>
                <c:pt idx="989">
                  <c:v>-1270.7</c:v>
                </c:pt>
                <c:pt idx="990">
                  <c:v>-1273.32</c:v>
                </c:pt>
                <c:pt idx="991">
                  <c:v>-1275.94</c:v>
                </c:pt>
                <c:pt idx="992">
                  <c:v>-1278.56</c:v>
                </c:pt>
                <c:pt idx="993">
                  <c:v>-1281.1799999999998</c:v>
                </c:pt>
                <c:pt idx="994">
                  <c:v>-1283.8</c:v>
                </c:pt>
                <c:pt idx="995">
                  <c:v>-1286.42</c:v>
                </c:pt>
                <c:pt idx="996">
                  <c:v>-1289.04</c:v>
                </c:pt>
                <c:pt idx="997">
                  <c:v>-1291.6599999999999</c:v>
                </c:pt>
                <c:pt idx="998">
                  <c:v>-1294.28</c:v>
                </c:pt>
                <c:pt idx="999">
                  <c:v>-1296.9000000000001</c:v>
                </c:pt>
              </c:numCache>
            </c:numRef>
          </c:xVal>
          <c:yVal>
            <c:numRef>
              <c:f>'NS103'!$AE$32:$AE$1031</c:f>
              <c:numCache>
                <c:formatCode>0.000000</c:formatCode>
                <c:ptCount val="1000"/>
                <c:pt idx="0">
                  <c:v>0.70915916613132701</c:v>
                </c:pt>
                <c:pt idx="1">
                  <c:v>0.70884362088319219</c:v>
                </c:pt>
                <c:pt idx="2">
                  <c:v>0.70929242631599809</c:v>
                </c:pt>
                <c:pt idx="3">
                  <c:v>0.70943417957869304</c:v>
                </c:pt>
                <c:pt idx="4">
                  <c:v>0.70868078733718909</c:v>
                </c:pt>
                <c:pt idx="5">
                  <c:v>0.70903067063510616</c:v>
                </c:pt>
                <c:pt idx="6">
                  <c:v>0.70909861752709824</c:v>
                </c:pt>
                <c:pt idx="7">
                  <c:v>0.70900469494554508</c:v>
                </c:pt>
                <c:pt idx="8">
                  <c:v>0.70928158366917216</c:v>
                </c:pt>
                <c:pt idx="9">
                  <c:v>0.70900945724775011</c:v>
                </c:pt>
                <c:pt idx="10">
                  <c:v>0.70881715921617705</c:v>
                </c:pt>
                <c:pt idx="11">
                  <c:v>0.7097688535444262</c:v>
                </c:pt>
                <c:pt idx="12">
                  <c:v>0.7097247129878792</c:v>
                </c:pt>
                <c:pt idx="13">
                  <c:v>0.70912045934709911</c:v>
                </c:pt>
                <c:pt idx="14">
                  <c:v>0.70902100923861611</c:v>
                </c:pt>
                <c:pt idx="15">
                  <c:v>0.70940298698066773</c:v>
                </c:pt>
                <c:pt idx="16">
                  <c:v>0.70913832078996586</c:v>
                </c:pt>
                <c:pt idx="17">
                  <c:v>0.70992775971016298</c:v>
                </c:pt>
                <c:pt idx="18">
                  <c:v>0.70926333279183884</c:v>
                </c:pt>
                <c:pt idx="19">
                  <c:v>0.70914511450448325</c:v>
                </c:pt>
                <c:pt idx="20">
                  <c:v>0.70913047368158222</c:v>
                </c:pt>
                <c:pt idx="21">
                  <c:v>0.70848872289222486</c:v>
                </c:pt>
                <c:pt idx="22">
                  <c:v>0.70920542701811706</c:v>
                </c:pt>
                <c:pt idx="23">
                  <c:v>0.70945615514194582</c:v>
                </c:pt>
                <c:pt idx="24">
                  <c:v>0.70897129227897926</c:v>
                </c:pt>
                <c:pt idx="25">
                  <c:v>0.70887371658288723</c:v>
                </c:pt>
                <c:pt idx="26">
                  <c:v>0.70911375932196785</c:v>
                </c:pt>
                <c:pt idx="27">
                  <c:v>0.70941660657299699</c:v>
                </c:pt>
                <c:pt idx="28">
                  <c:v>0.70859087635883922</c:v>
                </c:pt>
                <c:pt idx="29">
                  <c:v>0.70922599926805407</c:v>
                </c:pt>
                <c:pt idx="30">
                  <c:v>0.70892709243602414</c:v>
                </c:pt>
                <c:pt idx="31">
                  <c:v>0.70945629538468802</c:v>
                </c:pt>
                <c:pt idx="32">
                  <c:v>0.70894854806690499</c:v>
                </c:pt>
                <c:pt idx="33">
                  <c:v>0.70953190344894801</c:v>
                </c:pt>
                <c:pt idx="34">
                  <c:v>0.70892275861108311</c:v>
                </c:pt>
                <c:pt idx="35">
                  <c:v>0.70896552872727492</c:v>
                </c:pt>
                <c:pt idx="36">
                  <c:v>0.70941621618167505</c:v>
                </c:pt>
                <c:pt idx="37">
                  <c:v>0.70951644008112291</c:v>
                </c:pt>
                <c:pt idx="38">
                  <c:v>0.70921184803445303</c:v>
                </c:pt>
                <c:pt idx="39">
                  <c:v>0.70866805243359432</c:v>
                </c:pt>
                <c:pt idx="40">
                  <c:v>0.70885659261035305</c:v>
                </c:pt>
                <c:pt idx="41">
                  <c:v>0.70902355859859723</c:v>
                </c:pt>
                <c:pt idx="42">
                  <c:v>0.70871847523801512</c:v>
                </c:pt>
                <c:pt idx="43">
                  <c:v>0.70883895041254408</c:v>
                </c:pt>
                <c:pt idx="44">
                  <c:v>0.70924932156378906</c:v>
                </c:pt>
                <c:pt idx="45">
                  <c:v>0.70922731895151903</c:v>
                </c:pt>
                <c:pt idx="46">
                  <c:v>0.70928745290138495</c:v>
                </c:pt>
                <c:pt idx="47">
                  <c:v>0.70911826412623091</c:v>
                </c:pt>
                <c:pt idx="48">
                  <c:v>0.70878588666203912</c:v>
                </c:pt>
                <c:pt idx="49">
                  <c:v>0.70903565765076315</c:v>
                </c:pt>
                <c:pt idx="50">
                  <c:v>0.70941851430691694</c:v>
                </c:pt>
                <c:pt idx="51">
                  <c:v>0.7095566060040861</c:v>
                </c:pt>
                <c:pt idx="52">
                  <c:v>0.70882345685484716</c:v>
                </c:pt>
                <c:pt idx="53">
                  <c:v>0.70918187440923608</c:v>
                </c:pt>
                <c:pt idx="54">
                  <c:v>0.70938658123669684</c:v>
                </c:pt>
                <c:pt idx="55">
                  <c:v>0.70948911663656711</c:v>
                </c:pt>
                <c:pt idx="56">
                  <c:v>0.70888536453863704</c:v>
                </c:pt>
                <c:pt idx="57">
                  <c:v>0.70875545779078919</c:v>
                </c:pt>
                <c:pt idx="58">
                  <c:v>0.70937650840094491</c:v>
                </c:pt>
                <c:pt idx="59">
                  <c:v>0.70914719584673491</c:v>
                </c:pt>
                <c:pt idx="60">
                  <c:v>0.70866940993633099</c:v>
                </c:pt>
                <c:pt idx="61">
                  <c:v>0.70853479335987413</c:v>
                </c:pt>
                <c:pt idx="62">
                  <c:v>0.70955819096695383</c:v>
                </c:pt>
                <c:pt idx="63">
                  <c:v>0.70947154693451808</c:v>
                </c:pt>
                <c:pt idx="64">
                  <c:v>0.70921823245950621</c:v>
                </c:pt>
                <c:pt idx="65">
                  <c:v>0.70928061412191401</c:v>
                </c:pt>
                <c:pt idx="66">
                  <c:v>0.70940814957633691</c:v>
                </c:pt>
                <c:pt idx="67">
                  <c:v>0.70956519302380305</c:v>
                </c:pt>
                <c:pt idx="68">
                  <c:v>0.70919450899160397</c:v>
                </c:pt>
                <c:pt idx="69">
                  <c:v>0.70909573968688622</c:v>
                </c:pt>
                <c:pt idx="70">
                  <c:v>0.70920461246257327</c:v>
                </c:pt>
                <c:pt idx="71">
                  <c:v>0.70904831606682406</c:v>
                </c:pt>
                <c:pt idx="72">
                  <c:v>0.70933539086905384</c:v>
                </c:pt>
                <c:pt idx="73">
                  <c:v>0.70921832314919009</c:v>
                </c:pt>
                <c:pt idx="74">
                  <c:v>0.70954596421773297</c:v>
                </c:pt>
                <c:pt idx="75">
                  <c:v>0.70925747612324508</c:v>
                </c:pt>
                <c:pt idx="76">
                  <c:v>0.70865017664767915</c:v>
                </c:pt>
                <c:pt idx="77">
                  <c:v>0.70946344395696681</c:v>
                </c:pt>
                <c:pt idx="78">
                  <c:v>0.7088241005294712</c:v>
                </c:pt>
                <c:pt idx="79">
                  <c:v>0.7088300862440291</c:v>
                </c:pt>
                <c:pt idx="80">
                  <c:v>0.70906648095926372</c:v>
                </c:pt>
                <c:pt idx="81">
                  <c:v>0.70955505590502799</c:v>
                </c:pt>
                <c:pt idx="82">
                  <c:v>0.70931854100725078</c:v>
                </c:pt>
                <c:pt idx="83">
                  <c:v>0.70906113799055803</c:v>
                </c:pt>
                <c:pt idx="84">
                  <c:v>0.70946864705852508</c:v>
                </c:pt>
                <c:pt idx="85">
                  <c:v>0.70960926306804006</c:v>
                </c:pt>
                <c:pt idx="86">
                  <c:v>0.70951213774283373</c:v>
                </c:pt>
                <c:pt idx="87">
                  <c:v>0.70949516974667193</c:v>
                </c:pt>
                <c:pt idx="88">
                  <c:v>0.70914201025869428</c:v>
                </c:pt>
                <c:pt idx="89">
                  <c:v>0.70926639492529386</c:v>
                </c:pt>
                <c:pt idx="90">
                  <c:v>0.70856702212582001</c:v>
                </c:pt>
                <c:pt idx="91">
                  <c:v>0.70901124270378812</c:v>
                </c:pt>
                <c:pt idx="92">
                  <c:v>0.7096785871061011</c:v>
                </c:pt>
                <c:pt idx="93">
                  <c:v>0.70888760273093798</c:v>
                </c:pt>
                <c:pt idx="94">
                  <c:v>0.70956703626714102</c:v>
                </c:pt>
                <c:pt idx="95">
                  <c:v>0.70938205103520691</c:v>
                </c:pt>
                <c:pt idx="96">
                  <c:v>0.70853865871467503</c:v>
                </c:pt>
                <c:pt idx="97">
                  <c:v>0.7086308038848681</c:v>
                </c:pt>
                <c:pt idx="98">
                  <c:v>0.70907547160657924</c:v>
                </c:pt>
                <c:pt idx="99">
                  <c:v>0.70920369787232196</c:v>
                </c:pt>
                <c:pt idx="100">
                  <c:v>0.70880121007742114</c:v>
                </c:pt>
                <c:pt idx="101">
                  <c:v>0.70941137570440094</c:v>
                </c:pt>
                <c:pt idx="102">
                  <c:v>0.70928597148280503</c:v>
                </c:pt>
                <c:pt idx="103">
                  <c:v>0.70960052010570207</c:v>
                </c:pt>
                <c:pt idx="104">
                  <c:v>0.7093637161788271</c:v>
                </c:pt>
                <c:pt idx="105">
                  <c:v>0.70931114631123993</c:v>
                </c:pt>
                <c:pt idx="106">
                  <c:v>0.70937282376825894</c:v>
                </c:pt>
                <c:pt idx="107">
                  <c:v>0.70965536555048914</c:v>
                </c:pt>
                <c:pt idx="108">
                  <c:v>0.708813530546337</c:v>
                </c:pt>
                <c:pt idx="109">
                  <c:v>0.70954089310331714</c:v>
                </c:pt>
                <c:pt idx="110">
                  <c:v>0.70974955866697009</c:v>
                </c:pt>
                <c:pt idx="111">
                  <c:v>0.7096561505183141</c:v>
                </c:pt>
                <c:pt idx="112">
                  <c:v>0.70985735338196498</c:v>
                </c:pt>
                <c:pt idx="113">
                  <c:v>0.70905367358688121</c:v>
                </c:pt>
                <c:pt idx="114">
                  <c:v>0.70980586636534815</c:v>
                </c:pt>
                <c:pt idx="115">
                  <c:v>0.70965662746722502</c:v>
                </c:pt>
                <c:pt idx="116">
                  <c:v>0.70927126905107907</c:v>
                </c:pt>
                <c:pt idx="117">
                  <c:v>0.70863349358138428</c:v>
                </c:pt>
                <c:pt idx="118">
                  <c:v>0.70889033234925014</c:v>
                </c:pt>
                <c:pt idx="119">
                  <c:v>0.70874798047522403</c:v>
                </c:pt>
                <c:pt idx="120">
                  <c:v>0.70913945896934405</c:v>
                </c:pt>
                <c:pt idx="121">
                  <c:v>0.70924117441521495</c:v>
                </c:pt>
                <c:pt idx="122">
                  <c:v>0.70915795724314212</c:v>
                </c:pt>
                <c:pt idx="123">
                  <c:v>0.70898513645636008</c:v>
                </c:pt>
                <c:pt idx="124">
                  <c:v>0.70899127496492609</c:v>
                </c:pt>
                <c:pt idx="125">
                  <c:v>0.70934951127760304</c:v>
                </c:pt>
                <c:pt idx="126">
                  <c:v>0.70899922722640718</c:v>
                </c:pt>
                <c:pt idx="127">
                  <c:v>0.70914763407792403</c:v>
                </c:pt>
                <c:pt idx="128">
                  <c:v>0.70902401754594813</c:v>
                </c:pt>
                <c:pt idx="129">
                  <c:v>0.70829855837470312</c:v>
                </c:pt>
                <c:pt idx="130">
                  <c:v>0.70923160935562601</c:v>
                </c:pt>
                <c:pt idx="131">
                  <c:v>0.70946161764773208</c:v>
                </c:pt>
                <c:pt idx="132">
                  <c:v>0.70966290228929207</c:v>
                </c:pt>
                <c:pt idx="133">
                  <c:v>0.70933785927014403</c:v>
                </c:pt>
                <c:pt idx="134">
                  <c:v>0.7093728968636771</c:v>
                </c:pt>
                <c:pt idx="135">
                  <c:v>0.70902552497821703</c:v>
                </c:pt>
                <c:pt idx="136">
                  <c:v>0.70953335864484501</c:v>
                </c:pt>
                <c:pt idx="137">
                  <c:v>0.70923486594970797</c:v>
                </c:pt>
                <c:pt idx="138">
                  <c:v>0.7093137615612789</c:v>
                </c:pt>
                <c:pt idx="139">
                  <c:v>0.70898651816035396</c:v>
                </c:pt>
                <c:pt idx="140">
                  <c:v>0.70878628630581109</c:v>
                </c:pt>
                <c:pt idx="141">
                  <c:v>0.7090977020015401</c:v>
                </c:pt>
                <c:pt idx="142">
                  <c:v>0.70948993585331199</c:v>
                </c:pt>
                <c:pt idx="143">
                  <c:v>0.7097531156068021</c:v>
                </c:pt>
                <c:pt idx="144">
                  <c:v>0.70917298156287101</c:v>
                </c:pt>
                <c:pt idx="145">
                  <c:v>0.70936643015973799</c:v>
                </c:pt>
                <c:pt idx="146">
                  <c:v>0.70982587433925215</c:v>
                </c:pt>
                <c:pt idx="147">
                  <c:v>0.70941710116946088</c:v>
                </c:pt>
                <c:pt idx="148">
                  <c:v>0.70904536286551012</c:v>
                </c:pt>
                <c:pt idx="149">
                  <c:v>0.70872937564491212</c:v>
                </c:pt>
                <c:pt idx="150">
                  <c:v>0.70857917847549812</c:v>
                </c:pt>
                <c:pt idx="151">
                  <c:v>0.70837660806088809</c:v>
                </c:pt>
                <c:pt idx="152">
                  <c:v>0.70881906705974795</c:v>
                </c:pt>
                <c:pt idx="153">
                  <c:v>0.70916608508821088</c:v>
                </c:pt>
                <c:pt idx="154">
                  <c:v>0.70931042210013495</c:v>
                </c:pt>
                <c:pt idx="155">
                  <c:v>0.7093342262648491</c:v>
                </c:pt>
                <c:pt idx="156">
                  <c:v>0.70936465777441604</c:v>
                </c:pt>
                <c:pt idx="157">
                  <c:v>0.70931374139735881</c:v>
                </c:pt>
                <c:pt idx="158">
                  <c:v>0.70921172189340098</c:v>
                </c:pt>
                <c:pt idx="159">
                  <c:v>0.70906877787500899</c:v>
                </c:pt>
                <c:pt idx="160">
                  <c:v>0.70917040704022005</c:v>
                </c:pt>
                <c:pt idx="161">
                  <c:v>0.70888098100004293</c:v>
                </c:pt>
                <c:pt idx="162">
                  <c:v>0.709419541404544</c:v>
                </c:pt>
                <c:pt idx="163">
                  <c:v>0.70974581087772215</c:v>
                </c:pt>
                <c:pt idx="164">
                  <c:v>0.70904462712961713</c:v>
                </c:pt>
                <c:pt idx="165">
                  <c:v>0.70865547085167713</c:v>
                </c:pt>
                <c:pt idx="166">
                  <c:v>0.70918423013950815</c:v>
                </c:pt>
                <c:pt idx="167">
                  <c:v>0.70879695660690412</c:v>
                </c:pt>
                <c:pt idx="168">
                  <c:v>0.70985870584903399</c:v>
                </c:pt>
                <c:pt idx="169">
                  <c:v>0.70850283293741501</c:v>
                </c:pt>
                <c:pt idx="170">
                  <c:v>0.70964242394064003</c:v>
                </c:pt>
                <c:pt idx="171">
                  <c:v>0.70946911687000402</c:v>
                </c:pt>
                <c:pt idx="172">
                  <c:v>0.70908636376243073</c:v>
                </c:pt>
                <c:pt idx="173">
                  <c:v>0.70967915720777719</c:v>
                </c:pt>
                <c:pt idx="174">
                  <c:v>0.70928788778837504</c:v>
                </c:pt>
                <c:pt idx="175">
                  <c:v>0.70945725239538615</c:v>
                </c:pt>
                <c:pt idx="176">
                  <c:v>0.70936432546111494</c:v>
                </c:pt>
                <c:pt idx="177">
                  <c:v>0.70953696144264078</c:v>
                </c:pt>
                <c:pt idx="178">
                  <c:v>0.70932060660076313</c:v>
                </c:pt>
                <c:pt idx="179">
                  <c:v>0.70957622527324993</c:v>
                </c:pt>
                <c:pt idx="180">
                  <c:v>0.7086453016778812</c:v>
                </c:pt>
                <c:pt idx="181">
                  <c:v>0.70925321995403801</c:v>
                </c:pt>
                <c:pt idx="182">
                  <c:v>0.70873308155858916</c:v>
                </c:pt>
                <c:pt idx="183">
                  <c:v>0.70906816269279804</c:v>
                </c:pt>
                <c:pt idx="184">
                  <c:v>0.70929580206688625</c:v>
                </c:pt>
                <c:pt idx="185">
                  <c:v>0.70961780931431095</c:v>
                </c:pt>
                <c:pt idx="186">
                  <c:v>0.70928228988625774</c:v>
                </c:pt>
                <c:pt idx="187">
                  <c:v>0.70905153068058824</c:v>
                </c:pt>
                <c:pt idx="188">
                  <c:v>0.70911714110258184</c:v>
                </c:pt>
                <c:pt idx="189">
                  <c:v>0.70943567133330809</c:v>
                </c:pt>
                <c:pt idx="190">
                  <c:v>0.70928787467212695</c:v>
                </c:pt>
                <c:pt idx="191">
                  <c:v>0.70905457815977213</c:v>
                </c:pt>
                <c:pt idx="192">
                  <c:v>0.70930563369576416</c:v>
                </c:pt>
                <c:pt idx="193">
                  <c:v>0.70892553698671512</c:v>
                </c:pt>
                <c:pt idx="194">
                  <c:v>0.70943468654091002</c:v>
                </c:pt>
                <c:pt idx="195">
                  <c:v>0.70865181528710819</c:v>
                </c:pt>
                <c:pt idx="196">
                  <c:v>0.70883449230737916</c:v>
                </c:pt>
                <c:pt idx="197">
                  <c:v>0.70977636158384205</c:v>
                </c:pt>
                <c:pt idx="198">
                  <c:v>0.70864400625630619</c:v>
                </c:pt>
                <c:pt idx="199">
                  <c:v>0.70927341308939518</c:v>
                </c:pt>
                <c:pt idx="200">
                  <c:v>0.70894932372945707</c:v>
                </c:pt>
                <c:pt idx="201">
                  <c:v>0.7090956639597451</c:v>
                </c:pt>
                <c:pt idx="202">
                  <c:v>0.70937217903640992</c:v>
                </c:pt>
                <c:pt idx="203">
                  <c:v>0.709287347658624</c:v>
                </c:pt>
                <c:pt idx="204">
                  <c:v>0.70950608454619501</c:v>
                </c:pt>
                <c:pt idx="205">
                  <c:v>0.70951694896288886</c:v>
                </c:pt>
                <c:pt idx="206">
                  <c:v>0.70922534641308621</c:v>
                </c:pt>
                <c:pt idx="207">
                  <c:v>0.70908021991341308</c:v>
                </c:pt>
                <c:pt idx="208">
                  <c:v>0.70875843173146902</c:v>
                </c:pt>
                <c:pt idx="209">
                  <c:v>0.7089538118198031</c:v>
                </c:pt>
                <c:pt idx="210">
                  <c:v>0.70887239262806812</c:v>
                </c:pt>
                <c:pt idx="211">
                  <c:v>0.70967656274756896</c:v>
                </c:pt>
                <c:pt idx="212">
                  <c:v>0.70953823733692001</c:v>
                </c:pt>
                <c:pt idx="213">
                  <c:v>0.70530524985452203</c:v>
                </c:pt>
                <c:pt idx="214">
                  <c:v>0.70921411070182894</c:v>
                </c:pt>
                <c:pt idx="215">
                  <c:v>0.71004016124111802</c:v>
                </c:pt>
                <c:pt idx="216">
                  <c:v>0.70963449549498114</c:v>
                </c:pt>
                <c:pt idx="217">
                  <c:v>0.70902821023145912</c:v>
                </c:pt>
                <c:pt idx="218">
                  <c:v>0.70996109124922502</c:v>
                </c:pt>
                <c:pt idx="219">
                  <c:v>0.70997509747826815</c:v>
                </c:pt>
                <c:pt idx="220">
                  <c:v>0.70943015987871794</c:v>
                </c:pt>
                <c:pt idx="221">
                  <c:v>0.709608995086627</c:v>
                </c:pt>
                <c:pt idx="222">
                  <c:v>0.70913733553694991</c:v>
                </c:pt>
                <c:pt idx="223">
                  <c:v>0.70949848510705293</c:v>
                </c:pt>
                <c:pt idx="224">
                  <c:v>0.70999490958201295</c:v>
                </c:pt>
                <c:pt idx="225">
                  <c:v>0.71054351298338614</c:v>
                </c:pt>
                <c:pt idx="226">
                  <c:v>0.71011288203268896</c:v>
                </c:pt>
                <c:pt idx="227">
                  <c:v>0.71005368131680202</c:v>
                </c:pt>
                <c:pt idx="228">
                  <c:v>0.71025856346749605</c:v>
                </c:pt>
                <c:pt idx="229">
                  <c:v>0.71010906958828712</c:v>
                </c:pt>
                <c:pt idx="230">
                  <c:v>0.71044703732818626</c:v>
                </c:pt>
                <c:pt idx="231">
                  <c:v>0.71018278738122087</c:v>
                </c:pt>
                <c:pt idx="232">
                  <c:v>0.71016719135126483</c:v>
                </c:pt>
                <c:pt idx="233">
                  <c:v>0.7100312108074831</c:v>
                </c:pt>
                <c:pt idx="234">
                  <c:v>0.71029822653447117</c:v>
                </c:pt>
                <c:pt idx="235">
                  <c:v>0.71065386522996199</c:v>
                </c:pt>
                <c:pt idx="236">
                  <c:v>0.7097167619295669</c:v>
                </c:pt>
                <c:pt idx="237">
                  <c:v>0.71036392859321884</c:v>
                </c:pt>
                <c:pt idx="238">
                  <c:v>0.71010859351726296</c:v>
                </c:pt>
                <c:pt idx="239">
                  <c:v>0.7101334820995111</c:v>
                </c:pt>
                <c:pt idx="240">
                  <c:v>0.71048007589724482</c:v>
                </c:pt>
                <c:pt idx="241">
                  <c:v>0.71008841861875116</c:v>
                </c:pt>
                <c:pt idx="242">
                  <c:v>0.71038810865910307</c:v>
                </c:pt>
                <c:pt idx="243">
                  <c:v>0.71036022870652593</c:v>
                </c:pt>
                <c:pt idx="244">
                  <c:v>0.71014779610103107</c:v>
                </c:pt>
                <c:pt idx="245">
                  <c:v>0.71031131875701192</c:v>
                </c:pt>
                <c:pt idx="246">
                  <c:v>0.71082091570332995</c:v>
                </c:pt>
                <c:pt idx="247">
                  <c:v>0.70964257531548114</c:v>
                </c:pt>
                <c:pt idx="248">
                  <c:v>0.70948137402090794</c:v>
                </c:pt>
                <c:pt idx="249">
                  <c:v>0.70997612049991798</c:v>
                </c:pt>
                <c:pt idx="250">
                  <c:v>0.71012919730233104</c:v>
                </c:pt>
                <c:pt idx="251">
                  <c:v>0.71064666135030408</c:v>
                </c:pt>
                <c:pt idx="252">
                  <c:v>0.70929472141332095</c:v>
                </c:pt>
                <c:pt idx="253">
                  <c:v>0.71045981923274104</c:v>
                </c:pt>
                <c:pt idx="254">
                  <c:v>0.70979991137765208</c:v>
                </c:pt>
                <c:pt idx="255">
                  <c:v>0.70970837092273298</c:v>
                </c:pt>
                <c:pt idx="256">
                  <c:v>0.70994081039748225</c:v>
                </c:pt>
                <c:pt idx="257">
                  <c:v>0.70961394439915804</c:v>
                </c:pt>
                <c:pt idx="258">
                  <c:v>0.70991667247866508</c:v>
                </c:pt>
                <c:pt idx="259">
                  <c:v>0.71055831023090099</c:v>
                </c:pt>
                <c:pt idx="260">
                  <c:v>0.70983275011368807</c:v>
                </c:pt>
                <c:pt idx="261">
                  <c:v>0.70923959045057416</c:v>
                </c:pt>
                <c:pt idx="262">
                  <c:v>0.71005208708219703</c:v>
                </c:pt>
                <c:pt idx="263">
                  <c:v>0.70926527948846607</c:v>
                </c:pt>
                <c:pt idx="264">
                  <c:v>0.70963814929215696</c:v>
                </c:pt>
                <c:pt idx="265">
                  <c:v>0.71006900669113215</c:v>
                </c:pt>
                <c:pt idx="266">
                  <c:v>0.70858830221460101</c:v>
                </c:pt>
                <c:pt idx="267">
                  <c:v>0.70985856978321293</c:v>
                </c:pt>
                <c:pt idx="268">
                  <c:v>0.70983150598433198</c:v>
                </c:pt>
                <c:pt idx="269">
                  <c:v>0.70903651329275696</c:v>
                </c:pt>
                <c:pt idx="270">
                  <c:v>0.71006461821927014</c:v>
                </c:pt>
                <c:pt idx="271">
                  <c:v>0.70938713850928303</c:v>
                </c:pt>
                <c:pt idx="272">
                  <c:v>0.70940791084626387</c:v>
                </c:pt>
                <c:pt idx="273">
                  <c:v>0.70938712284439798</c:v>
                </c:pt>
                <c:pt idx="274">
                  <c:v>0.70783299976528891</c:v>
                </c:pt>
                <c:pt idx="275">
                  <c:v>0.70822849709624403</c:v>
                </c:pt>
                <c:pt idx="276">
                  <c:v>0.70830205782162092</c:v>
                </c:pt>
                <c:pt idx="277">
                  <c:v>0.70817192657355521</c:v>
                </c:pt>
                <c:pt idx="278">
                  <c:v>0.70814473636201813</c:v>
                </c:pt>
                <c:pt idx="279">
                  <c:v>0.70760589715106215</c:v>
                </c:pt>
                <c:pt idx="280">
                  <c:v>0.70818944776968795</c:v>
                </c:pt>
                <c:pt idx="281">
                  <c:v>0.70810410810488211</c:v>
                </c:pt>
                <c:pt idx="282">
                  <c:v>0.70855199124361201</c:v>
                </c:pt>
                <c:pt idx="283">
                  <c:v>0.70752048048460403</c:v>
                </c:pt>
                <c:pt idx="284">
                  <c:v>0.70865587754501624</c:v>
                </c:pt>
                <c:pt idx="285">
                  <c:v>0.70758266538122783</c:v>
                </c:pt>
                <c:pt idx="286">
                  <c:v>0.70703979217402912</c:v>
                </c:pt>
                <c:pt idx="287">
                  <c:v>0.70715242803737499</c:v>
                </c:pt>
                <c:pt idx="288">
                  <c:v>0.70759451796980011</c:v>
                </c:pt>
                <c:pt idx="289">
                  <c:v>0.70864957260956729</c:v>
                </c:pt>
                <c:pt idx="290">
                  <c:v>0.70746480591072292</c:v>
                </c:pt>
                <c:pt idx="291">
                  <c:v>0.70708654203123888</c:v>
                </c:pt>
                <c:pt idx="292">
                  <c:v>0.70760959153704805</c:v>
                </c:pt>
                <c:pt idx="293">
                  <c:v>0.70761145986946317</c:v>
                </c:pt>
                <c:pt idx="294">
                  <c:v>0.70671353375397805</c:v>
                </c:pt>
                <c:pt idx="295">
                  <c:v>0.70781092868428208</c:v>
                </c:pt>
                <c:pt idx="296">
                  <c:v>0.70768827206796103</c:v>
                </c:pt>
                <c:pt idx="297">
                  <c:v>0.70738713768269301</c:v>
                </c:pt>
                <c:pt idx="298">
                  <c:v>0.70638697308055998</c:v>
                </c:pt>
                <c:pt idx="299">
                  <c:v>0.70656623511993488</c:v>
                </c:pt>
                <c:pt idx="300">
                  <c:v>0.70690324080605593</c:v>
                </c:pt>
                <c:pt idx="301">
                  <c:v>0.70699520373527913</c:v>
                </c:pt>
                <c:pt idx="302">
                  <c:v>0.70686226869772084</c:v>
                </c:pt>
                <c:pt idx="303">
                  <c:v>0.70565994214345318</c:v>
                </c:pt>
                <c:pt idx="304">
                  <c:v>0.70740492545226785</c:v>
                </c:pt>
                <c:pt idx="305">
                  <c:v>0.70654144279607911</c:v>
                </c:pt>
                <c:pt idx="306">
                  <c:v>0.70665124458166695</c:v>
                </c:pt>
                <c:pt idx="307">
                  <c:v>0.70571094047128202</c:v>
                </c:pt>
                <c:pt idx="308">
                  <c:v>0.70757985027916614</c:v>
                </c:pt>
                <c:pt idx="309">
                  <c:v>0.705385514901125</c:v>
                </c:pt>
                <c:pt idx="310">
                  <c:v>0.70682952014609812</c:v>
                </c:pt>
                <c:pt idx="311">
                  <c:v>0.70615238255459911</c:v>
                </c:pt>
                <c:pt idx="312">
                  <c:v>0.70557843202070014</c:v>
                </c:pt>
                <c:pt idx="313">
                  <c:v>0.70630603516048607</c:v>
                </c:pt>
                <c:pt idx="314">
                  <c:v>0.70600613214692898</c:v>
                </c:pt>
                <c:pt idx="315">
                  <c:v>0.70685514502494096</c:v>
                </c:pt>
                <c:pt idx="316">
                  <c:v>0.70528608105384993</c:v>
                </c:pt>
                <c:pt idx="317">
                  <c:v>0.70630127134563903</c:v>
                </c:pt>
                <c:pt idx="318">
                  <c:v>0.70608582450042412</c:v>
                </c:pt>
                <c:pt idx="319">
                  <c:v>0.70574269748768514</c:v>
                </c:pt>
                <c:pt idx="320">
                  <c:v>0.70736510512260786</c:v>
                </c:pt>
                <c:pt idx="321">
                  <c:v>0.70533564082710098</c:v>
                </c:pt>
                <c:pt idx="322">
                  <c:v>0.70480581175228907</c:v>
                </c:pt>
                <c:pt idx="323">
                  <c:v>0.70570253398958016</c:v>
                </c:pt>
                <c:pt idx="324">
                  <c:v>0.70557274038602991</c:v>
                </c:pt>
                <c:pt idx="325">
                  <c:v>0.70471243832226593</c:v>
                </c:pt>
                <c:pt idx="326">
                  <c:v>0.70479908053858531</c:v>
                </c:pt>
                <c:pt idx="327">
                  <c:v>0.70569900376214811</c:v>
                </c:pt>
                <c:pt idx="328">
                  <c:v>0.70570331099955708</c:v>
                </c:pt>
                <c:pt idx="329">
                  <c:v>0.70476489167889822</c:v>
                </c:pt>
                <c:pt idx="330">
                  <c:v>0.70578203622527613</c:v>
                </c:pt>
                <c:pt idx="331">
                  <c:v>0.70473357261902714</c:v>
                </c:pt>
                <c:pt idx="332">
                  <c:v>0.70517563139732409</c:v>
                </c:pt>
                <c:pt idx="333">
                  <c:v>0.70520241277267204</c:v>
                </c:pt>
                <c:pt idx="334">
                  <c:v>0.70438516169230392</c:v>
                </c:pt>
                <c:pt idx="335">
                  <c:v>0.70270981549147027</c:v>
                </c:pt>
                <c:pt idx="336">
                  <c:v>0.70481703597368095</c:v>
                </c:pt>
                <c:pt idx="337">
                  <c:v>0.70537220943617107</c:v>
                </c:pt>
                <c:pt idx="338">
                  <c:v>0.70495014579252691</c:v>
                </c:pt>
                <c:pt idx="339">
                  <c:v>0.70562675622086712</c:v>
                </c:pt>
                <c:pt idx="340">
                  <c:v>0.70559980251157117</c:v>
                </c:pt>
                <c:pt idx="341">
                  <c:v>0.70553268154152093</c:v>
                </c:pt>
                <c:pt idx="342">
                  <c:v>0.70527336350080005</c:v>
                </c:pt>
                <c:pt idx="343">
                  <c:v>0.70509109174449613</c:v>
                </c:pt>
                <c:pt idx="344">
                  <c:v>0.70441554981704979</c:v>
                </c:pt>
                <c:pt idx="345">
                  <c:v>0.70518259347224788</c:v>
                </c:pt>
                <c:pt idx="346">
                  <c:v>0.70648704592150291</c:v>
                </c:pt>
                <c:pt idx="347">
                  <c:v>0.70589492919476104</c:v>
                </c:pt>
                <c:pt idx="348">
                  <c:v>0.70497580226210221</c:v>
                </c:pt>
                <c:pt idx="349">
                  <c:v>0.70479625826670811</c:v>
                </c:pt>
                <c:pt idx="350">
                  <c:v>0.70525120586197299</c:v>
                </c:pt>
                <c:pt idx="351">
                  <c:v>0.70424417043406595</c:v>
                </c:pt>
                <c:pt idx="352">
                  <c:v>0.70530346776570996</c:v>
                </c:pt>
                <c:pt idx="353">
                  <c:v>0.70548941472514903</c:v>
                </c:pt>
                <c:pt idx="354">
                  <c:v>0.70574162998338419</c:v>
                </c:pt>
                <c:pt idx="355">
                  <c:v>0.70516934082486893</c:v>
                </c:pt>
                <c:pt idx="356">
                  <c:v>0.7058686560764722</c:v>
                </c:pt>
                <c:pt idx="357">
                  <c:v>0.70472672299697203</c:v>
                </c:pt>
                <c:pt idx="358">
                  <c:v>0.7048408081323061</c:v>
                </c:pt>
                <c:pt idx="359">
                  <c:v>0.70505833616792402</c:v>
                </c:pt>
                <c:pt idx="360">
                  <c:v>0.70523100204008715</c:v>
                </c:pt>
                <c:pt idx="361">
                  <c:v>0.70486462555076101</c:v>
                </c:pt>
                <c:pt idx="362">
                  <c:v>0.70599562415895512</c:v>
                </c:pt>
                <c:pt idx="363">
                  <c:v>0.70569643787270209</c:v>
                </c:pt>
                <c:pt idx="364">
                  <c:v>0.70506695141734588</c:v>
                </c:pt>
                <c:pt idx="365">
                  <c:v>0.70410063423693603</c:v>
                </c:pt>
                <c:pt idx="366">
                  <c:v>0.70573080274845912</c:v>
                </c:pt>
                <c:pt idx="367">
                  <c:v>0.7051121751866879</c:v>
                </c:pt>
                <c:pt idx="368">
                  <c:v>0.70469339333717906</c:v>
                </c:pt>
                <c:pt idx="369">
                  <c:v>0.70556363419103296</c:v>
                </c:pt>
                <c:pt idx="370">
                  <c:v>0.70548170811270294</c:v>
                </c:pt>
                <c:pt idx="371">
                  <c:v>0.70591152955228897</c:v>
                </c:pt>
                <c:pt idx="372">
                  <c:v>0.70541624223499599</c:v>
                </c:pt>
                <c:pt idx="373">
                  <c:v>0.70528403502202697</c:v>
                </c:pt>
                <c:pt idx="374">
                  <c:v>0.70508200864340909</c:v>
                </c:pt>
                <c:pt idx="375">
                  <c:v>0.70615016005289299</c:v>
                </c:pt>
                <c:pt idx="376">
                  <c:v>0.70555077459973503</c:v>
                </c:pt>
                <c:pt idx="377">
                  <c:v>0.70500485725991213</c:v>
                </c:pt>
                <c:pt idx="378">
                  <c:v>0.70595245340641111</c:v>
                </c:pt>
                <c:pt idx="379">
                  <c:v>0.70489100456498122</c:v>
                </c:pt>
                <c:pt idx="380">
                  <c:v>0.704221377937707</c:v>
                </c:pt>
                <c:pt idx="381">
                  <c:v>0.706214291253629</c:v>
                </c:pt>
                <c:pt idx="382">
                  <c:v>0.70567701577654007</c:v>
                </c:pt>
                <c:pt idx="383">
                  <c:v>0.70607710781769484</c:v>
                </c:pt>
                <c:pt idx="384">
                  <c:v>0.70551015162583897</c:v>
                </c:pt>
                <c:pt idx="385">
                  <c:v>0.70615905473770402</c:v>
                </c:pt>
                <c:pt idx="386">
                  <c:v>0.70560963615830929</c:v>
                </c:pt>
                <c:pt idx="387">
                  <c:v>0.70555401952028107</c:v>
                </c:pt>
                <c:pt idx="388">
                  <c:v>0.70503341081012005</c:v>
                </c:pt>
                <c:pt idx="389">
                  <c:v>0.70528373959934898</c:v>
                </c:pt>
                <c:pt idx="390">
                  <c:v>0.7055347685792559</c:v>
                </c:pt>
                <c:pt idx="391">
                  <c:v>0.70568525625409018</c:v>
                </c:pt>
                <c:pt idx="392">
                  <c:v>0.70575267819422605</c:v>
                </c:pt>
                <c:pt idx="393">
                  <c:v>0.70535198521777998</c:v>
                </c:pt>
                <c:pt idx="394">
                  <c:v>0.70526350777516589</c:v>
                </c:pt>
                <c:pt idx="395">
                  <c:v>0.70546284376173884</c:v>
                </c:pt>
                <c:pt idx="396">
                  <c:v>0.70559443837994995</c:v>
                </c:pt>
                <c:pt idx="397">
                  <c:v>0.70551699815848601</c:v>
                </c:pt>
                <c:pt idx="398">
                  <c:v>0.70490800321867619</c:v>
                </c:pt>
                <c:pt idx="399">
                  <c:v>0.7056782910319811</c:v>
                </c:pt>
                <c:pt idx="400">
                  <c:v>0.70578844466419721</c:v>
                </c:pt>
                <c:pt idx="401">
                  <c:v>0.70640909046920408</c:v>
                </c:pt>
                <c:pt idx="402">
                  <c:v>0.70470249285361808</c:v>
                </c:pt>
                <c:pt idx="403">
                  <c:v>0.70623716891272181</c:v>
                </c:pt>
                <c:pt idx="404">
                  <c:v>0.70546292155866686</c:v>
                </c:pt>
                <c:pt idx="405">
                  <c:v>0.70554184087568494</c:v>
                </c:pt>
                <c:pt idx="406">
                  <c:v>0.70545991140117215</c:v>
                </c:pt>
                <c:pt idx="407">
                  <c:v>0.705587333069843</c:v>
                </c:pt>
                <c:pt idx="408">
                  <c:v>0.70582015372501317</c:v>
                </c:pt>
                <c:pt idx="409">
                  <c:v>0.70569826656942425</c:v>
                </c:pt>
                <c:pt idx="410">
                  <c:v>0.70573918365073707</c:v>
                </c:pt>
                <c:pt idx="411">
                  <c:v>0.70587819214953607</c:v>
                </c:pt>
                <c:pt idx="412">
                  <c:v>0.70635721364926407</c:v>
                </c:pt>
                <c:pt idx="413">
                  <c:v>0.70578728164246496</c:v>
                </c:pt>
                <c:pt idx="414">
                  <c:v>0.70624756221931195</c:v>
                </c:pt>
                <c:pt idx="415">
                  <c:v>0.70621735264361807</c:v>
                </c:pt>
                <c:pt idx="416">
                  <c:v>0.70595820597604997</c:v>
                </c:pt>
                <c:pt idx="417">
                  <c:v>0.70629527985767204</c:v>
                </c:pt>
                <c:pt idx="418">
                  <c:v>0.70673885718994511</c:v>
                </c:pt>
                <c:pt idx="419">
                  <c:v>0.70575051226515406</c:v>
                </c:pt>
                <c:pt idx="420">
                  <c:v>0.70673323896139295</c:v>
                </c:pt>
                <c:pt idx="421">
                  <c:v>0.70589933487968115</c:v>
                </c:pt>
                <c:pt idx="422">
                  <c:v>0.7057391465504812</c:v>
                </c:pt>
                <c:pt idx="423">
                  <c:v>0.70573772862894901</c:v>
                </c:pt>
                <c:pt idx="424">
                  <c:v>0.70608782668625003</c:v>
                </c:pt>
                <c:pt idx="425">
                  <c:v>0.70742685726701304</c:v>
                </c:pt>
                <c:pt idx="426">
                  <c:v>0.706935341585328</c:v>
                </c:pt>
                <c:pt idx="427">
                  <c:v>0.70736408940427598</c:v>
                </c:pt>
                <c:pt idx="428">
                  <c:v>0.70608654875148991</c:v>
                </c:pt>
                <c:pt idx="429">
                  <c:v>0.70703900652237828</c:v>
                </c:pt>
                <c:pt idx="430">
                  <c:v>0.70739736092875893</c:v>
                </c:pt>
                <c:pt idx="431">
                  <c:v>0.70688070407712</c:v>
                </c:pt>
                <c:pt idx="432">
                  <c:v>0.70739077828570307</c:v>
                </c:pt>
                <c:pt idx="433">
                  <c:v>0.70737034071224381</c:v>
                </c:pt>
                <c:pt idx="434">
                  <c:v>0.70697354524857514</c:v>
                </c:pt>
                <c:pt idx="435">
                  <c:v>0.70739998782278501</c:v>
                </c:pt>
                <c:pt idx="436">
                  <c:v>0.70696111635139713</c:v>
                </c:pt>
                <c:pt idx="437">
                  <c:v>0.70753801670310112</c:v>
                </c:pt>
                <c:pt idx="438">
                  <c:v>0.70763694540697597</c:v>
                </c:pt>
                <c:pt idx="439">
                  <c:v>0.70736115813294986</c:v>
                </c:pt>
                <c:pt idx="440">
                  <c:v>0.70727723040733304</c:v>
                </c:pt>
                <c:pt idx="441">
                  <c:v>0.70757698328502694</c:v>
                </c:pt>
                <c:pt idx="442">
                  <c:v>0.70734171904316212</c:v>
                </c:pt>
                <c:pt idx="443">
                  <c:v>0.70693277768045604</c:v>
                </c:pt>
                <c:pt idx="444">
                  <c:v>0.70783203772551295</c:v>
                </c:pt>
                <c:pt idx="445">
                  <c:v>0.70769494292991308</c:v>
                </c:pt>
                <c:pt idx="446">
                  <c:v>0.70762130603165407</c:v>
                </c:pt>
                <c:pt idx="447">
                  <c:v>0.70744699971057901</c:v>
                </c:pt>
                <c:pt idx="448">
                  <c:v>0.70730360647904411</c:v>
                </c:pt>
                <c:pt idx="449">
                  <c:v>0.70752711376792188</c:v>
                </c:pt>
                <c:pt idx="450">
                  <c:v>0.70770348932493798</c:v>
                </c:pt>
                <c:pt idx="451">
                  <c:v>0.70747055212464105</c:v>
                </c:pt>
                <c:pt idx="452">
                  <c:v>0.70754003091294093</c:v>
                </c:pt>
                <c:pt idx="453">
                  <c:v>0.70824673430725893</c:v>
                </c:pt>
                <c:pt idx="454">
                  <c:v>0.70812055654238915</c:v>
                </c:pt>
                <c:pt idx="455">
                  <c:v>0.70834744943500905</c:v>
                </c:pt>
                <c:pt idx="456">
                  <c:v>0.70780193031068728</c:v>
                </c:pt>
                <c:pt idx="457">
                  <c:v>0.70870396049330808</c:v>
                </c:pt>
                <c:pt idx="458">
                  <c:v>0.708837451791412</c:v>
                </c:pt>
                <c:pt idx="459">
                  <c:v>0.70790002212214409</c:v>
                </c:pt>
                <c:pt idx="460">
                  <c:v>0.70843869059322595</c:v>
                </c:pt>
                <c:pt idx="461">
                  <c:v>0.70837632640941495</c:v>
                </c:pt>
                <c:pt idx="462">
                  <c:v>0.70761731773735292</c:v>
                </c:pt>
                <c:pt idx="463">
                  <c:v>0.70772907611084224</c:v>
                </c:pt>
                <c:pt idx="464">
                  <c:v>0.70806839985879799</c:v>
                </c:pt>
                <c:pt idx="465">
                  <c:v>0.70836751537294773</c:v>
                </c:pt>
                <c:pt idx="466">
                  <c:v>0.70809643316749216</c:v>
                </c:pt>
                <c:pt idx="467">
                  <c:v>0.70750721141376005</c:v>
                </c:pt>
                <c:pt idx="468">
                  <c:v>0.70806708447932598</c:v>
                </c:pt>
                <c:pt idx="469">
                  <c:v>0.7083825286629839</c:v>
                </c:pt>
                <c:pt idx="470">
                  <c:v>0.70826175080767484</c:v>
                </c:pt>
                <c:pt idx="471">
                  <c:v>0.70812619263792698</c:v>
                </c:pt>
                <c:pt idx="472">
                  <c:v>0.70840626973473686</c:v>
                </c:pt>
                <c:pt idx="473">
                  <c:v>0.70790254068596092</c:v>
                </c:pt>
                <c:pt idx="474">
                  <c:v>0.70797468027038812</c:v>
                </c:pt>
                <c:pt idx="475">
                  <c:v>0.70845186463078813</c:v>
                </c:pt>
                <c:pt idx="476">
                  <c:v>0.70856347366843608</c:v>
                </c:pt>
                <c:pt idx="477">
                  <c:v>0.70801860220488522</c:v>
                </c:pt>
                <c:pt idx="478">
                  <c:v>0.70834230102973184</c:v>
                </c:pt>
                <c:pt idx="479">
                  <c:v>0.70831950563129298</c:v>
                </c:pt>
                <c:pt idx="480">
                  <c:v>0.70816440733815111</c:v>
                </c:pt>
                <c:pt idx="481">
                  <c:v>0.70709914139468011</c:v>
                </c:pt>
                <c:pt idx="482">
                  <c:v>0.70608695386845799</c:v>
                </c:pt>
                <c:pt idx="483">
                  <c:v>0.70663403133616409</c:v>
                </c:pt>
                <c:pt idx="484">
                  <c:v>0.70692784826589916</c:v>
                </c:pt>
                <c:pt idx="485">
                  <c:v>0.70747538474331684</c:v>
                </c:pt>
                <c:pt idx="486">
                  <c:v>0.70800839565401008</c:v>
                </c:pt>
                <c:pt idx="487">
                  <c:v>0.70820463203782413</c:v>
                </c:pt>
                <c:pt idx="488">
                  <c:v>0.70673711266253614</c:v>
                </c:pt>
                <c:pt idx="489">
                  <c:v>0.70848638247774687</c:v>
                </c:pt>
                <c:pt idx="490">
                  <c:v>0.70427502546163501</c:v>
                </c:pt>
                <c:pt idx="491">
                  <c:v>0.70693309743384514</c:v>
                </c:pt>
                <c:pt idx="492">
                  <c:v>0.70815514590276385</c:v>
                </c:pt>
                <c:pt idx="493">
                  <c:v>0.7086705751487351</c:v>
                </c:pt>
                <c:pt idx="494">
                  <c:v>0.71185382171820999</c:v>
                </c:pt>
                <c:pt idx="495">
                  <c:v>0.70682967149310927</c:v>
                </c:pt>
                <c:pt idx="496">
                  <c:v>0.70826221610848306</c:v>
                </c:pt>
                <c:pt idx="497">
                  <c:v>0.7077073507922419</c:v>
                </c:pt>
                <c:pt idx="498">
                  <c:v>0.70973359244819023</c:v>
                </c:pt>
                <c:pt idx="499">
                  <c:v>0.7113180705698311</c:v>
                </c:pt>
                <c:pt idx="500">
                  <c:v>0.70612062653599006</c:v>
                </c:pt>
                <c:pt idx="501">
                  <c:v>0.70872360805089418</c:v>
                </c:pt>
                <c:pt idx="502">
                  <c:v>0.70218621159504002</c:v>
                </c:pt>
                <c:pt idx="503">
                  <c:v>0.71116513441867812</c:v>
                </c:pt>
                <c:pt idx="504">
                  <c:v>0.70892071501689613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</c:ser>
        <c:ser>
          <c:idx val="1"/>
          <c:order val="2"/>
          <c:tx>
            <c:v>+ Std Error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'NS103'!$B$32:$B$1031</c:f>
              <c:numCache>
                <c:formatCode>0.00</c:formatCode>
                <c:ptCount val="1000"/>
                <c:pt idx="0">
                  <c:v>1320.48</c:v>
                </c:pt>
                <c:pt idx="1">
                  <c:v>1317.86</c:v>
                </c:pt>
                <c:pt idx="2">
                  <c:v>1315.24</c:v>
                </c:pt>
                <c:pt idx="3">
                  <c:v>1312.62</c:v>
                </c:pt>
                <c:pt idx="4">
                  <c:v>1310</c:v>
                </c:pt>
                <c:pt idx="5">
                  <c:v>1307.3799999999999</c:v>
                </c:pt>
                <c:pt idx="6">
                  <c:v>1304.76</c:v>
                </c:pt>
                <c:pt idx="7">
                  <c:v>1302.1399999999999</c:v>
                </c:pt>
                <c:pt idx="8">
                  <c:v>1299.52</c:v>
                </c:pt>
                <c:pt idx="9">
                  <c:v>1296.9000000000001</c:v>
                </c:pt>
                <c:pt idx="10">
                  <c:v>1294.28</c:v>
                </c:pt>
                <c:pt idx="11">
                  <c:v>1291.6599999999999</c:v>
                </c:pt>
                <c:pt idx="12">
                  <c:v>1289.04</c:v>
                </c:pt>
                <c:pt idx="13">
                  <c:v>1286.42</c:v>
                </c:pt>
                <c:pt idx="14">
                  <c:v>1283.8</c:v>
                </c:pt>
                <c:pt idx="15">
                  <c:v>1281.1799999999998</c:v>
                </c:pt>
                <c:pt idx="16">
                  <c:v>1278.56</c:v>
                </c:pt>
                <c:pt idx="17">
                  <c:v>1275.94</c:v>
                </c:pt>
                <c:pt idx="18">
                  <c:v>1273.32</c:v>
                </c:pt>
                <c:pt idx="19">
                  <c:v>1270.7</c:v>
                </c:pt>
                <c:pt idx="20">
                  <c:v>1268.08</c:v>
                </c:pt>
                <c:pt idx="21">
                  <c:v>1265.46</c:v>
                </c:pt>
                <c:pt idx="22">
                  <c:v>1262.8399999999999</c:v>
                </c:pt>
                <c:pt idx="23">
                  <c:v>1260.22</c:v>
                </c:pt>
                <c:pt idx="24">
                  <c:v>1257.5999999999999</c:v>
                </c:pt>
                <c:pt idx="25">
                  <c:v>1254.98</c:v>
                </c:pt>
                <c:pt idx="26">
                  <c:v>1252.3599999999999</c:v>
                </c:pt>
                <c:pt idx="27">
                  <c:v>1249.74</c:v>
                </c:pt>
                <c:pt idx="28">
                  <c:v>1247.1199999999999</c:v>
                </c:pt>
                <c:pt idx="29">
                  <c:v>1244.5</c:v>
                </c:pt>
                <c:pt idx="30">
                  <c:v>1241.8799999999999</c:v>
                </c:pt>
                <c:pt idx="31">
                  <c:v>1239.26</c:v>
                </c:pt>
                <c:pt idx="32">
                  <c:v>1236.6399999999999</c:v>
                </c:pt>
                <c:pt idx="33">
                  <c:v>1234.02</c:v>
                </c:pt>
                <c:pt idx="34">
                  <c:v>1231.4000000000001</c:v>
                </c:pt>
                <c:pt idx="35">
                  <c:v>1228.78</c:v>
                </c:pt>
                <c:pt idx="36">
                  <c:v>1226.1599999999999</c:v>
                </c:pt>
                <c:pt idx="37">
                  <c:v>1223.54</c:v>
                </c:pt>
                <c:pt idx="38">
                  <c:v>1220.92</c:v>
                </c:pt>
                <c:pt idx="39">
                  <c:v>1218.3</c:v>
                </c:pt>
                <c:pt idx="40">
                  <c:v>1215.6799999999998</c:v>
                </c:pt>
                <c:pt idx="41">
                  <c:v>1213.06</c:v>
                </c:pt>
                <c:pt idx="42">
                  <c:v>1210.44</c:v>
                </c:pt>
                <c:pt idx="43">
                  <c:v>1207.82</c:v>
                </c:pt>
                <c:pt idx="44">
                  <c:v>1205.2</c:v>
                </c:pt>
                <c:pt idx="45">
                  <c:v>1202.58</c:v>
                </c:pt>
                <c:pt idx="46">
                  <c:v>1199.96</c:v>
                </c:pt>
                <c:pt idx="47">
                  <c:v>1197.3399999999999</c:v>
                </c:pt>
                <c:pt idx="48">
                  <c:v>1194.72</c:v>
                </c:pt>
                <c:pt idx="49">
                  <c:v>1192.0999999999999</c:v>
                </c:pt>
                <c:pt idx="50">
                  <c:v>1189.48</c:v>
                </c:pt>
                <c:pt idx="51">
                  <c:v>1186.8599999999999</c:v>
                </c:pt>
                <c:pt idx="52">
                  <c:v>1184.24</c:v>
                </c:pt>
                <c:pt idx="53">
                  <c:v>1181.6199999999999</c:v>
                </c:pt>
                <c:pt idx="54">
                  <c:v>1179</c:v>
                </c:pt>
                <c:pt idx="55">
                  <c:v>1176.3799999999999</c:v>
                </c:pt>
                <c:pt idx="56">
                  <c:v>1173.76</c:v>
                </c:pt>
                <c:pt idx="57">
                  <c:v>1171.1399999999999</c:v>
                </c:pt>
                <c:pt idx="58">
                  <c:v>1168.52</c:v>
                </c:pt>
                <c:pt idx="59">
                  <c:v>1165.9000000000001</c:v>
                </c:pt>
                <c:pt idx="60">
                  <c:v>1163.28</c:v>
                </c:pt>
                <c:pt idx="61">
                  <c:v>1160.6599999999999</c:v>
                </c:pt>
                <c:pt idx="62">
                  <c:v>1158.04</c:v>
                </c:pt>
                <c:pt idx="63">
                  <c:v>1155.42</c:v>
                </c:pt>
                <c:pt idx="64">
                  <c:v>1152.8</c:v>
                </c:pt>
                <c:pt idx="65">
                  <c:v>1150.1799999999998</c:v>
                </c:pt>
                <c:pt idx="66">
                  <c:v>1147.56</c:v>
                </c:pt>
                <c:pt idx="67">
                  <c:v>1144.94</c:v>
                </c:pt>
                <c:pt idx="68">
                  <c:v>1142.32</c:v>
                </c:pt>
                <c:pt idx="69">
                  <c:v>1139.7</c:v>
                </c:pt>
                <c:pt idx="70">
                  <c:v>1137.08</c:v>
                </c:pt>
                <c:pt idx="71">
                  <c:v>1134.46</c:v>
                </c:pt>
                <c:pt idx="72">
                  <c:v>1131.8399999999999</c:v>
                </c:pt>
                <c:pt idx="73">
                  <c:v>1129.22</c:v>
                </c:pt>
                <c:pt idx="74">
                  <c:v>1126.5999999999999</c:v>
                </c:pt>
                <c:pt idx="75">
                  <c:v>1123.98</c:v>
                </c:pt>
                <c:pt idx="76">
                  <c:v>1121.3599999999999</c:v>
                </c:pt>
                <c:pt idx="77">
                  <c:v>1118.74</c:v>
                </c:pt>
                <c:pt idx="78">
                  <c:v>1116.1199999999999</c:v>
                </c:pt>
                <c:pt idx="79">
                  <c:v>1113.5</c:v>
                </c:pt>
                <c:pt idx="80">
                  <c:v>1110.8799999999999</c:v>
                </c:pt>
                <c:pt idx="81">
                  <c:v>1108.26</c:v>
                </c:pt>
                <c:pt idx="82">
                  <c:v>1105.6399999999999</c:v>
                </c:pt>
                <c:pt idx="83">
                  <c:v>1103.02</c:v>
                </c:pt>
                <c:pt idx="84">
                  <c:v>1100.4000000000001</c:v>
                </c:pt>
                <c:pt idx="85">
                  <c:v>1097.78</c:v>
                </c:pt>
                <c:pt idx="86">
                  <c:v>1095.1599999999999</c:v>
                </c:pt>
                <c:pt idx="87">
                  <c:v>1092.54</c:v>
                </c:pt>
                <c:pt idx="88">
                  <c:v>1089.92</c:v>
                </c:pt>
                <c:pt idx="89">
                  <c:v>1087.3</c:v>
                </c:pt>
                <c:pt idx="90">
                  <c:v>1084.6799999999998</c:v>
                </c:pt>
                <c:pt idx="91">
                  <c:v>1082.06</c:v>
                </c:pt>
                <c:pt idx="92">
                  <c:v>1079.44</c:v>
                </c:pt>
                <c:pt idx="93">
                  <c:v>1076.82</c:v>
                </c:pt>
                <c:pt idx="94">
                  <c:v>1074.2</c:v>
                </c:pt>
                <c:pt idx="95">
                  <c:v>1071.58</c:v>
                </c:pt>
                <c:pt idx="96">
                  <c:v>1068.96</c:v>
                </c:pt>
                <c:pt idx="97">
                  <c:v>1066.3399999999999</c:v>
                </c:pt>
                <c:pt idx="98">
                  <c:v>1063.72</c:v>
                </c:pt>
                <c:pt idx="99">
                  <c:v>1061.0999999999999</c:v>
                </c:pt>
                <c:pt idx="100">
                  <c:v>1058.48</c:v>
                </c:pt>
                <c:pt idx="101">
                  <c:v>1055.8599999999999</c:v>
                </c:pt>
                <c:pt idx="102">
                  <c:v>1053.24</c:v>
                </c:pt>
                <c:pt idx="103">
                  <c:v>1050.6199999999999</c:v>
                </c:pt>
                <c:pt idx="104">
                  <c:v>1048</c:v>
                </c:pt>
                <c:pt idx="105">
                  <c:v>1045.3799999999999</c:v>
                </c:pt>
                <c:pt idx="106">
                  <c:v>1042.76</c:v>
                </c:pt>
                <c:pt idx="107">
                  <c:v>1040.1399999999999</c:v>
                </c:pt>
                <c:pt idx="108">
                  <c:v>1037.52</c:v>
                </c:pt>
                <c:pt idx="109">
                  <c:v>1034.9000000000001</c:v>
                </c:pt>
                <c:pt idx="110">
                  <c:v>1032.28</c:v>
                </c:pt>
                <c:pt idx="111">
                  <c:v>1029.6599999999999</c:v>
                </c:pt>
                <c:pt idx="112">
                  <c:v>1027.04</c:v>
                </c:pt>
                <c:pt idx="113">
                  <c:v>1024.42</c:v>
                </c:pt>
                <c:pt idx="114">
                  <c:v>1021.8</c:v>
                </c:pt>
                <c:pt idx="115">
                  <c:v>1019.1800000000001</c:v>
                </c:pt>
                <c:pt idx="116">
                  <c:v>1016.56</c:v>
                </c:pt>
                <c:pt idx="117">
                  <c:v>1013.9399999999999</c:v>
                </c:pt>
                <c:pt idx="118">
                  <c:v>1011.3199999999999</c:v>
                </c:pt>
                <c:pt idx="119">
                  <c:v>1008.7</c:v>
                </c:pt>
                <c:pt idx="120">
                  <c:v>1006.08</c:v>
                </c:pt>
                <c:pt idx="121">
                  <c:v>1003.4599999999999</c:v>
                </c:pt>
                <c:pt idx="122">
                  <c:v>1000.8399999999999</c:v>
                </c:pt>
                <c:pt idx="123">
                  <c:v>998.22</c:v>
                </c:pt>
                <c:pt idx="124">
                  <c:v>995.6</c:v>
                </c:pt>
                <c:pt idx="125">
                  <c:v>992.98</c:v>
                </c:pt>
                <c:pt idx="126">
                  <c:v>990.3599999999999</c:v>
                </c:pt>
                <c:pt idx="127">
                  <c:v>987.74</c:v>
                </c:pt>
                <c:pt idx="128">
                  <c:v>985.12</c:v>
                </c:pt>
                <c:pt idx="129">
                  <c:v>982.5</c:v>
                </c:pt>
                <c:pt idx="130">
                  <c:v>979.88</c:v>
                </c:pt>
                <c:pt idx="131">
                  <c:v>977.26</c:v>
                </c:pt>
                <c:pt idx="132">
                  <c:v>974.64</c:v>
                </c:pt>
                <c:pt idx="133">
                  <c:v>972.0200000000001</c:v>
                </c:pt>
                <c:pt idx="134">
                  <c:v>969.40000000000009</c:v>
                </c:pt>
                <c:pt idx="135">
                  <c:v>966.78000000000009</c:v>
                </c:pt>
                <c:pt idx="136">
                  <c:v>964.16000000000008</c:v>
                </c:pt>
                <c:pt idx="137">
                  <c:v>961.54000000000008</c:v>
                </c:pt>
                <c:pt idx="138">
                  <c:v>958.92000000000007</c:v>
                </c:pt>
                <c:pt idx="139">
                  <c:v>956.30000000000007</c:v>
                </c:pt>
                <c:pt idx="140">
                  <c:v>953.68000000000006</c:v>
                </c:pt>
                <c:pt idx="141">
                  <c:v>951.06000000000006</c:v>
                </c:pt>
                <c:pt idx="142">
                  <c:v>948.43999999999994</c:v>
                </c:pt>
                <c:pt idx="143">
                  <c:v>945.81999999999994</c:v>
                </c:pt>
                <c:pt idx="144">
                  <c:v>943.2</c:v>
                </c:pt>
                <c:pt idx="145">
                  <c:v>940.58</c:v>
                </c:pt>
                <c:pt idx="146">
                  <c:v>937.95999999999992</c:v>
                </c:pt>
                <c:pt idx="147">
                  <c:v>935.33999999999992</c:v>
                </c:pt>
                <c:pt idx="148">
                  <c:v>932.72</c:v>
                </c:pt>
                <c:pt idx="149">
                  <c:v>930.1</c:v>
                </c:pt>
                <c:pt idx="150">
                  <c:v>927.48</c:v>
                </c:pt>
                <c:pt idx="151">
                  <c:v>924.8599999999999</c:v>
                </c:pt>
                <c:pt idx="152">
                  <c:v>922.24</c:v>
                </c:pt>
                <c:pt idx="153">
                  <c:v>919.62</c:v>
                </c:pt>
                <c:pt idx="154">
                  <c:v>917</c:v>
                </c:pt>
                <c:pt idx="155">
                  <c:v>914.38</c:v>
                </c:pt>
                <c:pt idx="156">
                  <c:v>911.76</c:v>
                </c:pt>
                <c:pt idx="157">
                  <c:v>909.14</c:v>
                </c:pt>
                <c:pt idx="158">
                  <c:v>906.52</c:v>
                </c:pt>
                <c:pt idx="159">
                  <c:v>903.90000000000009</c:v>
                </c:pt>
                <c:pt idx="160">
                  <c:v>901.28000000000009</c:v>
                </c:pt>
                <c:pt idx="161">
                  <c:v>898.66000000000008</c:v>
                </c:pt>
                <c:pt idx="162">
                  <c:v>896.04000000000008</c:v>
                </c:pt>
                <c:pt idx="163">
                  <c:v>893.42000000000007</c:v>
                </c:pt>
                <c:pt idx="164">
                  <c:v>890.80000000000007</c:v>
                </c:pt>
                <c:pt idx="165">
                  <c:v>888.18000000000006</c:v>
                </c:pt>
                <c:pt idx="166">
                  <c:v>885.56000000000006</c:v>
                </c:pt>
                <c:pt idx="167">
                  <c:v>882.93999999999994</c:v>
                </c:pt>
                <c:pt idx="168">
                  <c:v>880.31999999999994</c:v>
                </c:pt>
                <c:pt idx="169">
                  <c:v>877.7</c:v>
                </c:pt>
                <c:pt idx="170">
                  <c:v>875.08</c:v>
                </c:pt>
                <c:pt idx="171">
                  <c:v>872.45999999999992</c:v>
                </c:pt>
                <c:pt idx="172">
                  <c:v>869.83999999999992</c:v>
                </c:pt>
                <c:pt idx="173">
                  <c:v>867.22</c:v>
                </c:pt>
                <c:pt idx="174">
                  <c:v>864.6</c:v>
                </c:pt>
                <c:pt idx="175">
                  <c:v>861.98</c:v>
                </c:pt>
                <c:pt idx="176">
                  <c:v>859.3599999999999</c:v>
                </c:pt>
                <c:pt idx="177">
                  <c:v>856.74</c:v>
                </c:pt>
                <c:pt idx="178">
                  <c:v>854.12</c:v>
                </c:pt>
                <c:pt idx="179">
                  <c:v>851.5</c:v>
                </c:pt>
                <c:pt idx="180">
                  <c:v>848.88</c:v>
                </c:pt>
                <c:pt idx="181">
                  <c:v>846.26</c:v>
                </c:pt>
                <c:pt idx="182">
                  <c:v>843.64</c:v>
                </c:pt>
                <c:pt idx="183">
                  <c:v>841.02</c:v>
                </c:pt>
                <c:pt idx="184">
                  <c:v>838.40000000000009</c:v>
                </c:pt>
                <c:pt idx="185">
                  <c:v>835.78000000000009</c:v>
                </c:pt>
                <c:pt idx="186">
                  <c:v>833.16000000000008</c:v>
                </c:pt>
                <c:pt idx="187">
                  <c:v>830.54000000000008</c:v>
                </c:pt>
                <c:pt idx="188">
                  <c:v>827.92000000000007</c:v>
                </c:pt>
                <c:pt idx="189">
                  <c:v>825.30000000000007</c:v>
                </c:pt>
                <c:pt idx="190">
                  <c:v>822.68000000000006</c:v>
                </c:pt>
                <c:pt idx="191">
                  <c:v>820.06000000000006</c:v>
                </c:pt>
                <c:pt idx="192">
                  <c:v>817.43999999999994</c:v>
                </c:pt>
                <c:pt idx="193">
                  <c:v>814.81999999999994</c:v>
                </c:pt>
                <c:pt idx="194">
                  <c:v>812.2</c:v>
                </c:pt>
                <c:pt idx="195">
                  <c:v>809.58</c:v>
                </c:pt>
                <c:pt idx="196">
                  <c:v>806.95999999999992</c:v>
                </c:pt>
                <c:pt idx="197">
                  <c:v>804.33999999999992</c:v>
                </c:pt>
                <c:pt idx="198">
                  <c:v>801.72</c:v>
                </c:pt>
                <c:pt idx="199">
                  <c:v>799.1</c:v>
                </c:pt>
                <c:pt idx="200">
                  <c:v>796.48</c:v>
                </c:pt>
                <c:pt idx="201">
                  <c:v>793.8599999999999</c:v>
                </c:pt>
                <c:pt idx="202">
                  <c:v>791.24</c:v>
                </c:pt>
                <c:pt idx="203">
                  <c:v>788.62</c:v>
                </c:pt>
                <c:pt idx="204">
                  <c:v>786</c:v>
                </c:pt>
                <c:pt idx="205">
                  <c:v>783.38</c:v>
                </c:pt>
                <c:pt idx="206">
                  <c:v>780.76</c:v>
                </c:pt>
                <c:pt idx="207">
                  <c:v>778.14</c:v>
                </c:pt>
                <c:pt idx="208">
                  <c:v>775.52</c:v>
                </c:pt>
                <c:pt idx="209">
                  <c:v>772.9</c:v>
                </c:pt>
                <c:pt idx="210">
                  <c:v>770.28000000000009</c:v>
                </c:pt>
                <c:pt idx="211">
                  <c:v>767.66000000000008</c:v>
                </c:pt>
                <c:pt idx="212">
                  <c:v>765.04000000000008</c:v>
                </c:pt>
                <c:pt idx="213">
                  <c:v>762.42000000000007</c:v>
                </c:pt>
                <c:pt idx="214">
                  <c:v>759.80000000000007</c:v>
                </c:pt>
                <c:pt idx="215">
                  <c:v>757.18000000000006</c:v>
                </c:pt>
                <c:pt idx="216">
                  <c:v>754.56000000000006</c:v>
                </c:pt>
                <c:pt idx="217">
                  <c:v>751.93999999999994</c:v>
                </c:pt>
                <c:pt idx="218">
                  <c:v>749.31999999999994</c:v>
                </c:pt>
                <c:pt idx="219">
                  <c:v>746.7</c:v>
                </c:pt>
                <c:pt idx="220">
                  <c:v>744.08</c:v>
                </c:pt>
                <c:pt idx="221">
                  <c:v>741.45999999999992</c:v>
                </c:pt>
                <c:pt idx="222">
                  <c:v>738.83999999999992</c:v>
                </c:pt>
                <c:pt idx="223">
                  <c:v>736.22</c:v>
                </c:pt>
                <c:pt idx="224">
                  <c:v>733.6</c:v>
                </c:pt>
                <c:pt idx="225">
                  <c:v>730.98</c:v>
                </c:pt>
                <c:pt idx="226">
                  <c:v>728.3599999999999</c:v>
                </c:pt>
                <c:pt idx="227">
                  <c:v>725.74</c:v>
                </c:pt>
                <c:pt idx="228">
                  <c:v>723.12</c:v>
                </c:pt>
                <c:pt idx="229">
                  <c:v>720.5</c:v>
                </c:pt>
                <c:pt idx="230">
                  <c:v>717.88</c:v>
                </c:pt>
                <c:pt idx="231">
                  <c:v>715.26</c:v>
                </c:pt>
                <c:pt idx="232">
                  <c:v>712.64</c:v>
                </c:pt>
                <c:pt idx="233">
                  <c:v>710.02</c:v>
                </c:pt>
                <c:pt idx="234">
                  <c:v>707.4</c:v>
                </c:pt>
                <c:pt idx="235">
                  <c:v>704.78000000000009</c:v>
                </c:pt>
                <c:pt idx="236">
                  <c:v>702.16000000000008</c:v>
                </c:pt>
                <c:pt idx="237">
                  <c:v>699.54000000000008</c:v>
                </c:pt>
                <c:pt idx="238">
                  <c:v>696.92000000000007</c:v>
                </c:pt>
                <c:pt idx="239">
                  <c:v>694.30000000000007</c:v>
                </c:pt>
                <c:pt idx="240">
                  <c:v>691.68000000000006</c:v>
                </c:pt>
                <c:pt idx="241">
                  <c:v>689.06000000000006</c:v>
                </c:pt>
                <c:pt idx="242">
                  <c:v>686.43999999999994</c:v>
                </c:pt>
                <c:pt idx="243">
                  <c:v>683.81999999999994</c:v>
                </c:pt>
                <c:pt idx="244">
                  <c:v>681.2</c:v>
                </c:pt>
                <c:pt idx="245">
                  <c:v>678.58</c:v>
                </c:pt>
                <c:pt idx="246">
                  <c:v>675.95999999999992</c:v>
                </c:pt>
                <c:pt idx="247">
                  <c:v>673.33999999999992</c:v>
                </c:pt>
                <c:pt idx="248">
                  <c:v>670.72</c:v>
                </c:pt>
                <c:pt idx="249">
                  <c:v>668.1</c:v>
                </c:pt>
                <c:pt idx="250">
                  <c:v>665.48</c:v>
                </c:pt>
                <c:pt idx="251">
                  <c:v>662.8599999999999</c:v>
                </c:pt>
                <c:pt idx="252">
                  <c:v>660.24</c:v>
                </c:pt>
                <c:pt idx="253">
                  <c:v>657.62</c:v>
                </c:pt>
                <c:pt idx="254">
                  <c:v>655</c:v>
                </c:pt>
                <c:pt idx="255">
                  <c:v>652.38</c:v>
                </c:pt>
                <c:pt idx="256">
                  <c:v>649.76</c:v>
                </c:pt>
                <c:pt idx="257">
                  <c:v>647.14</c:v>
                </c:pt>
                <c:pt idx="258">
                  <c:v>644.52</c:v>
                </c:pt>
                <c:pt idx="259">
                  <c:v>641.9</c:v>
                </c:pt>
                <c:pt idx="260">
                  <c:v>639.28000000000009</c:v>
                </c:pt>
                <c:pt idx="261">
                  <c:v>636.66000000000008</c:v>
                </c:pt>
                <c:pt idx="262">
                  <c:v>634.04000000000008</c:v>
                </c:pt>
                <c:pt idx="263">
                  <c:v>631.42000000000007</c:v>
                </c:pt>
                <c:pt idx="264">
                  <c:v>628.80000000000007</c:v>
                </c:pt>
                <c:pt idx="265">
                  <c:v>626.17999999999995</c:v>
                </c:pt>
                <c:pt idx="266">
                  <c:v>623.56000000000006</c:v>
                </c:pt>
                <c:pt idx="267">
                  <c:v>620.93999999999994</c:v>
                </c:pt>
                <c:pt idx="268">
                  <c:v>618.31999999999994</c:v>
                </c:pt>
                <c:pt idx="269">
                  <c:v>615.70000000000005</c:v>
                </c:pt>
                <c:pt idx="270">
                  <c:v>613.08000000000004</c:v>
                </c:pt>
                <c:pt idx="271">
                  <c:v>610.45999999999992</c:v>
                </c:pt>
                <c:pt idx="272">
                  <c:v>607.83999999999992</c:v>
                </c:pt>
                <c:pt idx="273">
                  <c:v>605.22</c:v>
                </c:pt>
                <c:pt idx="274">
                  <c:v>602.6</c:v>
                </c:pt>
                <c:pt idx="275">
                  <c:v>599.98</c:v>
                </c:pt>
                <c:pt idx="276">
                  <c:v>597.3599999999999</c:v>
                </c:pt>
                <c:pt idx="277">
                  <c:v>594.74</c:v>
                </c:pt>
                <c:pt idx="278">
                  <c:v>592.12</c:v>
                </c:pt>
                <c:pt idx="279">
                  <c:v>589.5</c:v>
                </c:pt>
                <c:pt idx="280">
                  <c:v>586.88</c:v>
                </c:pt>
                <c:pt idx="281">
                  <c:v>584.26</c:v>
                </c:pt>
                <c:pt idx="282">
                  <c:v>581.64</c:v>
                </c:pt>
                <c:pt idx="283">
                  <c:v>579.02</c:v>
                </c:pt>
                <c:pt idx="284">
                  <c:v>576.4</c:v>
                </c:pt>
                <c:pt idx="285">
                  <c:v>573.78000000000009</c:v>
                </c:pt>
                <c:pt idx="286">
                  <c:v>571.16</c:v>
                </c:pt>
                <c:pt idx="287">
                  <c:v>568.54000000000008</c:v>
                </c:pt>
                <c:pt idx="288">
                  <c:v>565.92000000000007</c:v>
                </c:pt>
                <c:pt idx="289">
                  <c:v>563.30000000000007</c:v>
                </c:pt>
                <c:pt idx="290">
                  <c:v>560.67999999999995</c:v>
                </c:pt>
                <c:pt idx="291">
                  <c:v>558.06000000000006</c:v>
                </c:pt>
                <c:pt idx="292">
                  <c:v>555.43999999999994</c:v>
                </c:pt>
                <c:pt idx="293">
                  <c:v>552.81999999999994</c:v>
                </c:pt>
                <c:pt idx="294">
                  <c:v>550.20000000000005</c:v>
                </c:pt>
                <c:pt idx="295">
                  <c:v>547.58000000000004</c:v>
                </c:pt>
                <c:pt idx="296">
                  <c:v>544.95999999999992</c:v>
                </c:pt>
                <c:pt idx="297">
                  <c:v>542.33999999999992</c:v>
                </c:pt>
                <c:pt idx="298">
                  <c:v>539.72</c:v>
                </c:pt>
                <c:pt idx="299">
                  <c:v>537.1</c:v>
                </c:pt>
                <c:pt idx="300">
                  <c:v>534.48</c:v>
                </c:pt>
                <c:pt idx="301">
                  <c:v>531.8599999999999</c:v>
                </c:pt>
                <c:pt idx="302">
                  <c:v>529.24</c:v>
                </c:pt>
                <c:pt idx="303">
                  <c:v>526.62</c:v>
                </c:pt>
                <c:pt idx="304">
                  <c:v>524</c:v>
                </c:pt>
                <c:pt idx="305">
                  <c:v>521.38</c:v>
                </c:pt>
                <c:pt idx="306">
                  <c:v>518.76</c:v>
                </c:pt>
                <c:pt idx="307">
                  <c:v>516.14</c:v>
                </c:pt>
                <c:pt idx="308">
                  <c:v>513.52</c:v>
                </c:pt>
                <c:pt idx="309">
                  <c:v>510.9</c:v>
                </c:pt>
                <c:pt idx="310">
                  <c:v>508.28</c:v>
                </c:pt>
                <c:pt idx="311">
                  <c:v>505.66</c:v>
                </c:pt>
                <c:pt idx="312">
                  <c:v>503.04</c:v>
                </c:pt>
                <c:pt idx="313">
                  <c:v>500.41999999999996</c:v>
                </c:pt>
                <c:pt idx="314">
                  <c:v>497.8</c:v>
                </c:pt>
                <c:pt idx="315">
                  <c:v>495.18</c:v>
                </c:pt>
                <c:pt idx="316">
                  <c:v>492.56</c:v>
                </c:pt>
                <c:pt idx="317">
                  <c:v>489.94</c:v>
                </c:pt>
                <c:pt idx="318">
                  <c:v>487.32</c:v>
                </c:pt>
                <c:pt idx="319">
                  <c:v>484.7</c:v>
                </c:pt>
                <c:pt idx="320">
                  <c:v>482.08</c:v>
                </c:pt>
                <c:pt idx="321">
                  <c:v>479.46</c:v>
                </c:pt>
                <c:pt idx="322">
                  <c:v>476.84000000000003</c:v>
                </c:pt>
                <c:pt idx="323">
                  <c:v>474.21999999999997</c:v>
                </c:pt>
                <c:pt idx="324">
                  <c:v>471.6</c:v>
                </c:pt>
                <c:pt idx="325">
                  <c:v>468.97999999999996</c:v>
                </c:pt>
                <c:pt idx="326">
                  <c:v>466.36</c:v>
                </c:pt>
                <c:pt idx="327">
                  <c:v>463.74</c:v>
                </c:pt>
                <c:pt idx="328">
                  <c:v>461.12</c:v>
                </c:pt>
                <c:pt idx="329">
                  <c:v>458.5</c:v>
                </c:pt>
                <c:pt idx="330">
                  <c:v>455.88</c:v>
                </c:pt>
                <c:pt idx="331">
                  <c:v>453.26</c:v>
                </c:pt>
                <c:pt idx="332">
                  <c:v>450.64000000000004</c:v>
                </c:pt>
                <c:pt idx="333">
                  <c:v>448.02</c:v>
                </c:pt>
                <c:pt idx="334">
                  <c:v>445.4</c:v>
                </c:pt>
                <c:pt idx="335">
                  <c:v>442.78</c:v>
                </c:pt>
                <c:pt idx="336">
                  <c:v>440.16</c:v>
                </c:pt>
                <c:pt idx="337">
                  <c:v>437.54</c:v>
                </c:pt>
                <c:pt idx="338">
                  <c:v>434.91999999999996</c:v>
                </c:pt>
                <c:pt idx="339">
                  <c:v>432.3</c:v>
                </c:pt>
                <c:pt idx="340">
                  <c:v>429.68</c:v>
                </c:pt>
                <c:pt idx="341">
                  <c:v>427.06</c:v>
                </c:pt>
                <c:pt idx="342">
                  <c:v>424.44</c:v>
                </c:pt>
                <c:pt idx="343">
                  <c:v>421.82</c:v>
                </c:pt>
                <c:pt idx="344">
                  <c:v>419.2</c:v>
                </c:pt>
                <c:pt idx="345">
                  <c:v>416.58</c:v>
                </c:pt>
                <c:pt idx="346">
                  <c:v>413.96</c:v>
                </c:pt>
                <c:pt idx="347">
                  <c:v>411.34000000000003</c:v>
                </c:pt>
                <c:pt idx="348">
                  <c:v>408.71999999999997</c:v>
                </c:pt>
                <c:pt idx="349">
                  <c:v>406.1</c:v>
                </c:pt>
                <c:pt idx="350">
                  <c:v>403.47999999999996</c:v>
                </c:pt>
                <c:pt idx="351">
                  <c:v>400.86</c:v>
                </c:pt>
                <c:pt idx="352">
                  <c:v>398.24</c:v>
                </c:pt>
                <c:pt idx="353">
                  <c:v>395.62</c:v>
                </c:pt>
                <c:pt idx="354">
                  <c:v>393</c:v>
                </c:pt>
                <c:pt idx="355">
                  <c:v>390.38</c:v>
                </c:pt>
                <c:pt idx="356">
                  <c:v>387.76</c:v>
                </c:pt>
                <c:pt idx="357">
                  <c:v>385.14000000000004</c:v>
                </c:pt>
                <c:pt idx="358">
                  <c:v>382.52</c:v>
                </c:pt>
                <c:pt idx="359">
                  <c:v>379.9</c:v>
                </c:pt>
                <c:pt idx="360">
                  <c:v>377.28</c:v>
                </c:pt>
                <c:pt idx="361">
                  <c:v>374.66</c:v>
                </c:pt>
                <c:pt idx="362">
                  <c:v>372.04</c:v>
                </c:pt>
                <c:pt idx="363">
                  <c:v>369.41999999999996</c:v>
                </c:pt>
                <c:pt idx="364">
                  <c:v>366.8</c:v>
                </c:pt>
                <c:pt idx="365">
                  <c:v>364.18</c:v>
                </c:pt>
                <c:pt idx="366">
                  <c:v>361.56</c:v>
                </c:pt>
                <c:pt idx="367">
                  <c:v>358.94</c:v>
                </c:pt>
                <c:pt idx="368">
                  <c:v>356.32</c:v>
                </c:pt>
                <c:pt idx="369">
                  <c:v>353.7</c:v>
                </c:pt>
                <c:pt idx="370">
                  <c:v>351.08</c:v>
                </c:pt>
                <c:pt idx="371">
                  <c:v>348.46</c:v>
                </c:pt>
                <c:pt idx="372">
                  <c:v>345.84000000000003</c:v>
                </c:pt>
                <c:pt idx="373">
                  <c:v>343.21999999999997</c:v>
                </c:pt>
                <c:pt idx="374">
                  <c:v>340.6</c:v>
                </c:pt>
                <c:pt idx="375">
                  <c:v>337.97999999999996</c:v>
                </c:pt>
                <c:pt idx="376">
                  <c:v>335.36</c:v>
                </c:pt>
                <c:pt idx="377">
                  <c:v>332.74</c:v>
                </c:pt>
                <c:pt idx="378">
                  <c:v>330.12</c:v>
                </c:pt>
                <c:pt idx="379">
                  <c:v>327.5</c:v>
                </c:pt>
                <c:pt idx="380">
                  <c:v>324.88</c:v>
                </c:pt>
                <c:pt idx="381">
                  <c:v>322.26</c:v>
                </c:pt>
                <c:pt idx="382">
                  <c:v>319.64000000000004</c:v>
                </c:pt>
                <c:pt idx="383">
                  <c:v>317.02</c:v>
                </c:pt>
                <c:pt idx="384">
                  <c:v>314.39999999999992</c:v>
                </c:pt>
                <c:pt idx="385">
                  <c:v>311.77999999999992</c:v>
                </c:pt>
                <c:pt idx="386">
                  <c:v>309.16000000000008</c:v>
                </c:pt>
                <c:pt idx="387">
                  <c:v>306.54000000000002</c:v>
                </c:pt>
                <c:pt idx="388">
                  <c:v>303.91999999999996</c:v>
                </c:pt>
                <c:pt idx="389">
                  <c:v>301.3</c:v>
                </c:pt>
                <c:pt idx="390">
                  <c:v>298.68</c:v>
                </c:pt>
                <c:pt idx="391">
                  <c:v>296.06</c:v>
                </c:pt>
                <c:pt idx="392">
                  <c:v>293.44</c:v>
                </c:pt>
                <c:pt idx="393">
                  <c:v>290.82</c:v>
                </c:pt>
                <c:pt idx="394">
                  <c:v>288.2</c:v>
                </c:pt>
                <c:pt idx="395">
                  <c:v>285.58</c:v>
                </c:pt>
                <c:pt idx="396">
                  <c:v>282.95999999999992</c:v>
                </c:pt>
                <c:pt idx="397">
                  <c:v>280.33999999999992</c:v>
                </c:pt>
                <c:pt idx="398">
                  <c:v>277.72000000000003</c:v>
                </c:pt>
                <c:pt idx="399">
                  <c:v>275.10000000000002</c:v>
                </c:pt>
                <c:pt idx="400">
                  <c:v>272.47999999999996</c:v>
                </c:pt>
                <c:pt idx="401">
                  <c:v>269.86</c:v>
                </c:pt>
                <c:pt idx="402">
                  <c:v>267.24</c:v>
                </c:pt>
                <c:pt idx="403">
                  <c:v>264.62</c:v>
                </c:pt>
                <c:pt idx="404">
                  <c:v>262</c:v>
                </c:pt>
                <c:pt idx="405">
                  <c:v>259.38</c:v>
                </c:pt>
                <c:pt idx="406">
                  <c:v>256.76</c:v>
                </c:pt>
                <c:pt idx="407">
                  <c:v>254.14</c:v>
                </c:pt>
                <c:pt idx="408">
                  <c:v>251.52</c:v>
                </c:pt>
                <c:pt idx="409">
                  <c:v>248.9</c:v>
                </c:pt>
                <c:pt idx="410">
                  <c:v>246.28</c:v>
                </c:pt>
                <c:pt idx="411">
                  <c:v>243.66</c:v>
                </c:pt>
                <c:pt idx="412">
                  <c:v>241.04</c:v>
                </c:pt>
                <c:pt idx="413">
                  <c:v>238.42000000000002</c:v>
                </c:pt>
                <c:pt idx="414">
                  <c:v>235.8</c:v>
                </c:pt>
                <c:pt idx="415">
                  <c:v>233.18</c:v>
                </c:pt>
                <c:pt idx="416">
                  <c:v>230.56</c:v>
                </c:pt>
                <c:pt idx="417">
                  <c:v>227.94</c:v>
                </c:pt>
                <c:pt idx="418">
                  <c:v>225.32000000000002</c:v>
                </c:pt>
                <c:pt idx="419">
                  <c:v>222.7</c:v>
                </c:pt>
                <c:pt idx="420">
                  <c:v>220.08</c:v>
                </c:pt>
                <c:pt idx="421">
                  <c:v>217.46</c:v>
                </c:pt>
                <c:pt idx="422">
                  <c:v>214.84</c:v>
                </c:pt>
                <c:pt idx="423">
                  <c:v>212.22</c:v>
                </c:pt>
                <c:pt idx="424">
                  <c:v>209.6</c:v>
                </c:pt>
                <c:pt idx="425">
                  <c:v>206.98000000000002</c:v>
                </c:pt>
                <c:pt idx="426">
                  <c:v>204.36</c:v>
                </c:pt>
                <c:pt idx="427">
                  <c:v>201.73999999999998</c:v>
                </c:pt>
                <c:pt idx="428">
                  <c:v>199.12</c:v>
                </c:pt>
                <c:pt idx="429">
                  <c:v>196.5</c:v>
                </c:pt>
                <c:pt idx="430">
                  <c:v>193.88000000000002</c:v>
                </c:pt>
                <c:pt idx="431">
                  <c:v>191.26</c:v>
                </c:pt>
                <c:pt idx="432">
                  <c:v>188.64</c:v>
                </c:pt>
                <c:pt idx="433">
                  <c:v>186.02</c:v>
                </c:pt>
                <c:pt idx="434">
                  <c:v>183.4</c:v>
                </c:pt>
                <c:pt idx="435">
                  <c:v>180.78</c:v>
                </c:pt>
                <c:pt idx="436">
                  <c:v>178.16</c:v>
                </c:pt>
                <c:pt idx="437">
                  <c:v>175.54</c:v>
                </c:pt>
                <c:pt idx="438">
                  <c:v>172.92000000000002</c:v>
                </c:pt>
                <c:pt idx="439">
                  <c:v>170.3</c:v>
                </c:pt>
                <c:pt idx="440">
                  <c:v>167.68</c:v>
                </c:pt>
                <c:pt idx="441">
                  <c:v>165.06</c:v>
                </c:pt>
                <c:pt idx="442">
                  <c:v>162.44</c:v>
                </c:pt>
                <c:pt idx="443">
                  <c:v>159.82000000000002</c:v>
                </c:pt>
                <c:pt idx="444">
                  <c:v>157.19999999999999</c:v>
                </c:pt>
                <c:pt idx="445">
                  <c:v>154.58000000000001</c:v>
                </c:pt>
                <c:pt idx="446">
                  <c:v>151.96</c:v>
                </c:pt>
                <c:pt idx="447">
                  <c:v>149.34</c:v>
                </c:pt>
                <c:pt idx="448">
                  <c:v>146.72</c:v>
                </c:pt>
                <c:pt idx="449">
                  <c:v>144.1</c:v>
                </c:pt>
                <c:pt idx="450">
                  <c:v>141.47999999999999</c:v>
                </c:pt>
                <c:pt idx="451">
                  <c:v>138.86000000000001</c:v>
                </c:pt>
                <c:pt idx="452">
                  <c:v>136.23999999999998</c:v>
                </c:pt>
                <c:pt idx="453">
                  <c:v>133.62</c:v>
                </c:pt>
                <c:pt idx="454">
                  <c:v>131</c:v>
                </c:pt>
                <c:pt idx="455">
                  <c:v>128.38000000000002</c:v>
                </c:pt>
                <c:pt idx="456">
                  <c:v>125.76</c:v>
                </c:pt>
                <c:pt idx="457">
                  <c:v>123.14</c:v>
                </c:pt>
                <c:pt idx="458">
                  <c:v>120.52</c:v>
                </c:pt>
                <c:pt idx="459">
                  <c:v>117.9</c:v>
                </c:pt>
                <c:pt idx="460">
                  <c:v>115.28</c:v>
                </c:pt>
                <c:pt idx="461">
                  <c:v>112.66</c:v>
                </c:pt>
                <c:pt idx="462">
                  <c:v>110.04</c:v>
                </c:pt>
                <c:pt idx="463">
                  <c:v>107.42</c:v>
                </c:pt>
                <c:pt idx="464">
                  <c:v>104.8</c:v>
                </c:pt>
                <c:pt idx="465">
                  <c:v>102.17999999999999</c:v>
                </c:pt>
                <c:pt idx="466">
                  <c:v>99.56</c:v>
                </c:pt>
                <c:pt idx="467">
                  <c:v>96.940000000000012</c:v>
                </c:pt>
                <c:pt idx="468">
                  <c:v>94.32</c:v>
                </c:pt>
                <c:pt idx="469">
                  <c:v>91.7</c:v>
                </c:pt>
                <c:pt idx="470">
                  <c:v>89.08</c:v>
                </c:pt>
                <c:pt idx="471">
                  <c:v>86.460000000000008</c:v>
                </c:pt>
                <c:pt idx="472">
                  <c:v>83.84</c:v>
                </c:pt>
                <c:pt idx="473">
                  <c:v>81.22</c:v>
                </c:pt>
                <c:pt idx="474">
                  <c:v>78.600000000000009</c:v>
                </c:pt>
                <c:pt idx="475">
                  <c:v>75.98</c:v>
                </c:pt>
                <c:pt idx="476">
                  <c:v>73.36</c:v>
                </c:pt>
                <c:pt idx="477">
                  <c:v>70.739999999999995</c:v>
                </c:pt>
                <c:pt idx="478">
                  <c:v>68.11999999999999</c:v>
                </c:pt>
                <c:pt idx="479">
                  <c:v>65.5</c:v>
                </c:pt>
                <c:pt idx="480">
                  <c:v>62.879999999999995</c:v>
                </c:pt>
                <c:pt idx="481">
                  <c:v>60.260000000000005</c:v>
                </c:pt>
                <c:pt idx="482">
                  <c:v>57.64</c:v>
                </c:pt>
                <c:pt idx="483">
                  <c:v>55.02</c:v>
                </c:pt>
                <c:pt idx="484">
                  <c:v>52.400000000000006</c:v>
                </c:pt>
                <c:pt idx="485">
                  <c:v>49.78</c:v>
                </c:pt>
                <c:pt idx="486">
                  <c:v>47.160000000000004</c:v>
                </c:pt>
                <c:pt idx="487">
                  <c:v>44.54</c:v>
                </c:pt>
                <c:pt idx="488">
                  <c:v>41.92</c:v>
                </c:pt>
                <c:pt idx="489">
                  <c:v>39.300000000000011</c:v>
                </c:pt>
                <c:pt idx="490">
                  <c:v>36.68</c:v>
                </c:pt>
                <c:pt idx="491">
                  <c:v>34.06</c:v>
                </c:pt>
                <c:pt idx="492">
                  <c:v>31.439999999999998</c:v>
                </c:pt>
                <c:pt idx="493">
                  <c:v>28.82</c:v>
                </c:pt>
                <c:pt idx="494">
                  <c:v>26.2</c:v>
                </c:pt>
                <c:pt idx="495">
                  <c:v>23.58</c:v>
                </c:pt>
                <c:pt idx="496">
                  <c:v>20.959999999999997</c:v>
                </c:pt>
                <c:pt idx="497">
                  <c:v>18.34</c:v>
                </c:pt>
                <c:pt idx="498">
                  <c:v>15.719999999999999</c:v>
                </c:pt>
                <c:pt idx="499">
                  <c:v>13.1</c:v>
                </c:pt>
                <c:pt idx="500">
                  <c:v>10.48</c:v>
                </c:pt>
                <c:pt idx="501">
                  <c:v>7.8599999999999994</c:v>
                </c:pt>
                <c:pt idx="502">
                  <c:v>5.24</c:v>
                </c:pt>
                <c:pt idx="503">
                  <c:v>2.62</c:v>
                </c:pt>
                <c:pt idx="504">
                  <c:v>0</c:v>
                </c:pt>
                <c:pt idx="505">
                  <c:v>-2.62</c:v>
                </c:pt>
                <c:pt idx="506">
                  <c:v>-5.24</c:v>
                </c:pt>
                <c:pt idx="507">
                  <c:v>-7.8599999999999994</c:v>
                </c:pt>
                <c:pt idx="508">
                  <c:v>-10.48</c:v>
                </c:pt>
                <c:pt idx="509">
                  <c:v>-13.1</c:v>
                </c:pt>
                <c:pt idx="510">
                  <c:v>-15.719999999999999</c:v>
                </c:pt>
                <c:pt idx="511">
                  <c:v>-18.34</c:v>
                </c:pt>
                <c:pt idx="512">
                  <c:v>-20.959999999999997</c:v>
                </c:pt>
                <c:pt idx="513">
                  <c:v>-23.58</c:v>
                </c:pt>
                <c:pt idx="514">
                  <c:v>-26.2</c:v>
                </c:pt>
                <c:pt idx="515">
                  <c:v>-28.82</c:v>
                </c:pt>
                <c:pt idx="516">
                  <c:v>-31.439999999999998</c:v>
                </c:pt>
                <c:pt idx="517">
                  <c:v>-34.06</c:v>
                </c:pt>
                <c:pt idx="518">
                  <c:v>-36.68</c:v>
                </c:pt>
                <c:pt idx="519">
                  <c:v>-39.300000000000011</c:v>
                </c:pt>
                <c:pt idx="520">
                  <c:v>-41.92</c:v>
                </c:pt>
                <c:pt idx="521">
                  <c:v>-44.54</c:v>
                </c:pt>
                <c:pt idx="522">
                  <c:v>-47.160000000000004</c:v>
                </c:pt>
                <c:pt idx="523">
                  <c:v>-49.78</c:v>
                </c:pt>
                <c:pt idx="524">
                  <c:v>-52.400000000000006</c:v>
                </c:pt>
                <c:pt idx="525">
                  <c:v>-55.02</c:v>
                </c:pt>
                <c:pt idx="526">
                  <c:v>-57.64</c:v>
                </c:pt>
                <c:pt idx="527">
                  <c:v>-60.260000000000005</c:v>
                </c:pt>
                <c:pt idx="528">
                  <c:v>-62.879999999999995</c:v>
                </c:pt>
                <c:pt idx="529">
                  <c:v>-65.5</c:v>
                </c:pt>
                <c:pt idx="530">
                  <c:v>-68.11999999999999</c:v>
                </c:pt>
                <c:pt idx="531">
                  <c:v>-70.739999999999995</c:v>
                </c:pt>
                <c:pt idx="532">
                  <c:v>-73.36</c:v>
                </c:pt>
                <c:pt idx="533">
                  <c:v>-75.98</c:v>
                </c:pt>
                <c:pt idx="534">
                  <c:v>-78.600000000000009</c:v>
                </c:pt>
                <c:pt idx="535">
                  <c:v>-81.22</c:v>
                </c:pt>
                <c:pt idx="536">
                  <c:v>-83.84</c:v>
                </c:pt>
                <c:pt idx="537">
                  <c:v>-86.460000000000008</c:v>
                </c:pt>
                <c:pt idx="538">
                  <c:v>-89.08</c:v>
                </c:pt>
                <c:pt idx="539">
                  <c:v>-91.7</c:v>
                </c:pt>
                <c:pt idx="540">
                  <c:v>-94.32</c:v>
                </c:pt>
                <c:pt idx="541">
                  <c:v>-96.940000000000012</c:v>
                </c:pt>
                <c:pt idx="542">
                  <c:v>-99.56</c:v>
                </c:pt>
                <c:pt idx="543">
                  <c:v>-102.17999999999999</c:v>
                </c:pt>
                <c:pt idx="544">
                  <c:v>-104.8</c:v>
                </c:pt>
                <c:pt idx="545">
                  <c:v>-107.42</c:v>
                </c:pt>
                <c:pt idx="546">
                  <c:v>-110.04</c:v>
                </c:pt>
                <c:pt idx="547">
                  <c:v>-112.66</c:v>
                </c:pt>
                <c:pt idx="548">
                  <c:v>-115.28</c:v>
                </c:pt>
                <c:pt idx="549">
                  <c:v>-117.9</c:v>
                </c:pt>
                <c:pt idx="550">
                  <c:v>-120.52</c:v>
                </c:pt>
                <c:pt idx="551">
                  <c:v>-123.14</c:v>
                </c:pt>
                <c:pt idx="552">
                  <c:v>-125.76</c:v>
                </c:pt>
                <c:pt idx="553">
                  <c:v>-128.38000000000002</c:v>
                </c:pt>
                <c:pt idx="554">
                  <c:v>-131</c:v>
                </c:pt>
                <c:pt idx="555">
                  <c:v>-133.62</c:v>
                </c:pt>
                <c:pt idx="556">
                  <c:v>-136.23999999999998</c:v>
                </c:pt>
                <c:pt idx="557">
                  <c:v>-138.86000000000001</c:v>
                </c:pt>
                <c:pt idx="558">
                  <c:v>-141.47999999999999</c:v>
                </c:pt>
                <c:pt idx="559">
                  <c:v>-144.1</c:v>
                </c:pt>
                <c:pt idx="560">
                  <c:v>-146.72</c:v>
                </c:pt>
                <c:pt idx="561">
                  <c:v>-149.34</c:v>
                </c:pt>
                <c:pt idx="562">
                  <c:v>-151.96</c:v>
                </c:pt>
                <c:pt idx="563">
                  <c:v>-154.58000000000001</c:v>
                </c:pt>
                <c:pt idx="564">
                  <c:v>-157.19999999999999</c:v>
                </c:pt>
                <c:pt idx="565">
                  <c:v>-159.82000000000002</c:v>
                </c:pt>
                <c:pt idx="566">
                  <c:v>-162.44</c:v>
                </c:pt>
                <c:pt idx="567">
                  <c:v>-165.06</c:v>
                </c:pt>
                <c:pt idx="568">
                  <c:v>-167.68</c:v>
                </c:pt>
                <c:pt idx="569">
                  <c:v>-170.3</c:v>
                </c:pt>
                <c:pt idx="570">
                  <c:v>-172.92000000000002</c:v>
                </c:pt>
                <c:pt idx="571">
                  <c:v>-175.54</c:v>
                </c:pt>
                <c:pt idx="572">
                  <c:v>-178.16</c:v>
                </c:pt>
                <c:pt idx="573">
                  <c:v>-180.78</c:v>
                </c:pt>
                <c:pt idx="574">
                  <c:v>-183.4</c:v>
                </c:pt>
                <c:pt idx="575">
                  <c:v>-186.02</c:v>
                </c:pt>
                <c:pt idx="576">
                  <c:v>-188.64</c:v>
                </c:pt>
                <c:pt idx="577">
                  <c:v>-191.26</c:v>
                </c:pt>
                <c:pt idx="578">
                  <c:v>-193.88000000000002</c:v>
                </c:pt>
                <c:pt idx="579">
                  <c:v>-196.5</c:v>
                </c:pt>
                <c:pt idx="580">
                  <c:v>-199.12</c:v>
                </c:pt>
                <c:pt idx="581">
                  <c:v>-201.73999999999998</c:v>
                </c:pt>
                <c:pt idx="582">
                  <c:v>-204.36</c:v>
                </c:pt>
                <c:pt idx="583">
                  <c:v>-206.98000000000002</c:v>
                </c:pt>
                <c:pt idx="584">
                  <c:v>-209.6</c:v>
                </c:pt>
                <c:pt idx="585">
                  <c:v>-212.22</c:v>
                </c:pt>
                <c:pt idx="586">
                  <c:v>-214.84</c:v>
                </c:pt>
                <c:pt idx="587">
                  <c:v>-217.46</c:v>
                </c:pt>
                <c:pt idx="588">
                  <c:v>-220.08</c:v>
                </c:pt>
                <c:pt idx="589">
                  <c:v>-222.7</c:v>
                </c:pt>
                <c:pt idx="590">
                  <c:v>-225.32000000000002</c:v>
                </c:pt>
                <c:pt idx="591">
                  <c:v>-227.94</c:v>
                </c:pt>
                <c:pt idx="592">
                  <c:v>-230.56</c:v>
                </c:pt>
                <c:pt idx="593">
                  <c:v>-233.18</c:v>
                </c:pt>
                <c:pt idx="594">
                  <c:v>-235.8</c:v>
                </c:pt>
                <c:pt idx="595">
                  <c:v>-238.42000000000002</c:v>
                </c:pt>
                <c:pt idx="596">
                  <c:v>-241.04</c:v>
                </c:pt>
                <c:pt idx="597">
                  <c:v>-243.66</c:v>
                </c:pt>
                <c:pt idx="598">
                  <c:v>-246.28</c:v>
                </c:pt>
                <c:pt idx="599">
                  <c:v>-248.9</c:v>
                </c:pt>
                <c:pt idx="600">
                  <c:v>-251.52</c:v>
                </c:pt>
                <c:pt idx="601">
                  <c:v>-254.14</c:v>
                </c:pt>
                <c:pt idx="602">
                  <c:v>-256.76</c:v>
                </c:pt>
                <c:pt idx="603">
                  <c:v>-259.38</c:v>
                </c:pt>
                <c:pt idx="604">
                  <c:v>-262</c:v>
                </c:pt>
                <c:pt idx="605">
                  <c:v>-264.62</c:v>
                </c:pt>
                <c:pt idx="606">
                  <c:v>-267.24</c:v>
                </c:pt>
                <c:pt idx="607">
                  <c:v>-269.86</c:v>
                </c:pt>
                <c:pt idx="608">
                  <c:v>-272.47999999999996</c:v>
                </c:pt>
                <c:pt idx="609">
                  <c:v>-275.10000000000002</c:v>
                </c:pt>
                <c:pt idx="610">
                  <c:v>-277.72000000000003</c:v>
                </c:pt>
                <c:pt idx="611">
                  <c:v>-280.33999999999992</c:v>
                </c:pt>
                <c:pt idx="612">
                  <c:v>-282.95999999999992</c:v>
                </c:pt>
                <c:pt idx="613">
                  <c:v>-285.58</c:v>
                </c:pt>
                <c:pt idx="614">
                  <c:v>-288.2</c:v>
                </c:pt>
                <c:pt idx="615">
                  <c:v>-290.82</c:v>
                </c:pt>
                <c:pt idx="616">
                  <c:v>-293.44</c:v>
                </c:pt>
                <c:pt idx="617">
                  <c:v>-296.06</c:v>
                </c:pt>
                <c:pt idx="618">
                  <c:v>-298.68</c:v>
                </c:pt>
                <c:pt idx="619">
                  <c:v>-301.3</c:v>
                </c:pt>
                <c:pt idx="620">
                  <c:v>-303.91999999999996</c:v>
                </c:pt>
                <c:pt idx="621">
                  <c:v>-306.54000000000002</c:v>
                </c:pt>
                <c:pt idx="622">
                  <c:v>-309.16000000000008</c:v>
                </c:pt>
                <c:pt idx="623">
                  <c:v>-311.77999999999992</c:v>
                </c:pt>
                <c:pt idx="624">
                  <c:v>-314.39999999999992</c:v>
                </c:pt>
                <c:pt idx="625">
                  <c:v>-317.02</c:v>
                </c:pt>
                <c:pt idx="626">
                  <c:v>-319.64000000000004</c:v>
                </c:pt>
                <c:pt idx="627">
                  <c:v>-322.26</c:v>
                </c:pt>
                <c:pt idx="628">
                  <c:v>-324.88</c:v>
                </c:pt>
                <c:pt idx="629">
                  <c:v>-327.5</c:v>
                </c:pt>
                <c:pt idx="630">
                  <c:v>-330.12</c:v>
                </c:pt>
                <c:pt idx="631">
                  <c:v>-332.74</c:v>
                </c:pt>
                <c:pt idx="632">
                  <c:v>-335.36</c:v>
                </c:pt>
                <c:pt idx="633">
                  <c:v>-337.97999999999996</c:v>
                </c:pt>
                <c:pt idx="634">
                  <c:v>-340.6</c:v>
                </c:pt>
                <c:pt idx="635">
                  <c:v>-343.21999999999997</c:v>
                </c:pt>
                <c:pt idx="636">
                  <c:v>-345.84000000000003</c:v>
                </c:pt>
                <c:pt idx="637">
                  <c:v>-348.46</c:v>
                </c:pt>
                <c:pt idx="638">
                  <c:v>-351.08</c:v>
                </c:pt>
                <c:pt idx="639">
                  <c:v>-353.7</c:v>
                </c:pt>
                <c:pt idx="640">
                  <c:v>-356.32</c:v>
                </c:pt>
                <c:pt idx="641">
                  <c:v>-358.94</c:v>
                </c:pt>
                <c:pt idx="642">
                  <c:v>-361.56</c:v>
                </c:pt>
                <c:pt idx="643">
                  <c:v>-364.18</c:v>
                </c:pt>
                <c:pt idx="644">
                  <c:v>-366.8</c:v>
                </c:pt>
                <c:pt idx="645">
                  <c:v>-369.41999999999996</c:v>
                </c:pt>
                <c:pt idx="646">
                  <c:v>-372.04</c:v>
                </c:pt>
                <c:pt idx="647">
                  <c:v>-374.66</c:v>
                </c:pt>
                <c:pt idx="648">
                  <c:v>-377.28</c:v>
                </c:pt>
                <c:pt idx="649">
                  <c:v>-379.9</c:v>
                </c:pt>
                <c:pt idx="650">
                  <c:v>-382.52</c:v>
                </c:pt>
                <c:pt idx="651">
                  <c:v>-385.14000000000004</c:v>
                </c:pt>
                <c:pt idx="652">
                  <c:v>-387.76</c:v>
                </c:pt>
                <c:pt idx="653">
                  <c:v>-390.38</c:v>
                </c:pt>
                <c:pt idx="654">
                  <c:v>-393</c:v>
                </c:pt>
                <c:pt idx="655">
                  <c:v>-395.62</c:v>
                </c:pt>
                <c:pt idx="656">
                  <c:v>-398.24</c:v>
                </c:pt>
                <c:pt idx="657">
                  <c:v>-400.86</c:v>
                </c:pt>
                <c:pt idx="658">
                  <c:v>-403.47999999999996</c:v>
                </c:pt>
                <c:pt idx="659">
                  <c:v>-406.1</c:v>
                </c:pt>
                <c:pt idx="660">
                  <c:v>-408.71999999999997</c:v>
                </c:pt>
                <c:pt idx="661">
                  <c:v>-411.34000000000003</c:v>
                </c:pt>
                <c:pt idx="662">
                  <c:v>-413.96</c:v>
                </c:pt>
                <c:pt idx="663">
                  <c:v>-416.58</c:v>
                </c:pt>
                <c:pt idx="664">
                  <c:v>-419.2</c:v>
                </c:pt>
                <c:pt idx="665">
                  <c:v>-421.82</c:v>
                </c:pt>
                <c:pt idx="666">
                  <c:v>-424.44</c:v>
                </c:pt>
                <c:pt idx="667">
                  <c:v>-427.06</c:v>
                </c:pt>
                <c:pt idx="668">
                  <c:v>-429.68</c:v>
                </c:pt>
                <c:pt idx="669">
                  <c:v>-432.3</c:v>
                </c:pt>
                <c:pt idx="670">
                  <c:v>-434.91999999999996</c:v>
                </c:pt>
                <c:pt idx="671">
                  <c:v>-437.54</c:v>
                </c:pt>
                <c:pt idx="672">
                  <c:v>-440.16</c:v>
                </c:pt>
                <c:pt idx="673">
                  <c:v>-442.78</c:v>
                </c:pt>
                <c:pt idx="674">
                  <c:v>-445.4</c:v>
                </c:pt>
                <c:pt idx="675">
                  <c:v>-448.02</c:v>
                </c:pt>
                <c:pt idx="676">
                  <c:v>-450.64000000000004</c:v>
                </c:pt>
                <c:pt idx="677">
                  <c:v>-453.26</c:v>
                </c:pt>
                <c:pt idx="678">
                  <c:v>-455.88</c:v>
                </c:pt>
                <c:pt idx="679">
                  <c:v>-458.5</c:v>
                </c:pt>
                <c:pt idx="680">
                  <c:v>-461.12</c:v>
                </c:pt>
                <c:pt idx="681">
                  <c:v>-463.74</c:v>
                </c:pt>
                <c:pt idx="682">
                  <c:v>-466.36</c:v>
                </c:pt>
                <c:pt idx="683">
                  <c:v>-468.97999999999996</c:v>
                </c:pt>
                <c:pt idx="684">
                  <c:v>-471.6</c:v>
                </c:pt>
                <c:pt idx="685">
                  <c:v>-474.21999999999997</c:v>
                </c:pt>
                <c:pt idx="686">
                  <c:v>-476.84000000000003</c:v>
                </c:pt>
                <c:pt idx="687">
                  <c:v>-479.46</c:v>
                </c:pt>
                <c:pt idx="688">
                  <c:v>-482.08</c:v>
                </c:pt>
                <c:pt idx="689">
                  <c:v>-484.7</c:v>
                </c:pt>
                <c:pt idx="690">
                  <c:v>-487.32</c:v>
                </c:pt>
                <c:pt idx="691">
                  <c:v>-489.94</c:v>
                </c:pt>
                <c:pt idx="692">
                  <c:v>-492.56</c:v>
                </c:pt>
                <c:pt idx="693">
                  <c:v>-495.18</c:v>
                </c:pt>
                <c:pt idx="694">
                  <c:v>-497.8</c:v>
                </c:pt>
                <c:pt idx="695">
                  <c:v>-500.41999999999996</c:v>
                </c:pt>
                <c:pt idx="696">
                  <c:v>-503.04</c:v>
                </c:pt>
                <c:pt idx="697">
                  <c:v>-505.66</c:v>
                </c:pt>
                <c:pt idx="698">
                  <c:v>-508.28</c:v>
                </c:pt>
                <c:pt idx="699">
                  <c:v>-510.9</c:v>
                </c:pt>
                <c:pt idx="700">
                  <c:v>-513.52</c:v>
                </c:pt>
                <c:pt idx="701">
                  <c:v>-516.14</c:v>
                </c:pt>
                <c:pt idx="702">
                  <c:v>-518.76</c:v>
                </c:pt>
                <c:pt idx="703">
                  <c:v>-521.38</c:v>
                </c:pt>
                <c:pt idx="704">
                  <c:v>-524</c:v>
                </c:pt>
                <c:pt idx="705">
                  <c:v>-526.62</c:v>
                </c:pt>
                <c:pt idx="706">
                  <c:v>-529.24</c:v>
                </c:pt>
                <c:pt idx="707">
                  <c:v>-531.8599999999999</c:v>
                </c:pt>
                <c:pt idx="708">
                  <c:v>-534.48</c:v>
                </c:pt>
                <c:pt idx="709">
                  <c:v>-537.1</c:v>
                </c:pt>
                <c:pt idx="710">
                  <c:v>-539.72</c:v>
                </c:pt>
                <c:pt idx="711">
                  <c:v>-542.33999999999992</c:v>
                </c:pt>
                <c:pt idx="712">
                  <c:v>-544.95999999999992</c:v>
                </c:pt>
                <c:pt idx="713">
                  <c:v>-547.58000000000004</c:v>
                </c:pt>
                <c:pt idx="714">
                  <c:v>-550.20000000000005</c:v>
                </c:pt>
                <c:pt idx="715">
                  <c:v>-552.81999999999994</c:v>
                </c:pt>
                <c:pt idx="716">
                  <c:v>-555.43999999999994</c:v>
                </c:pt>
                <c:pt idx="717">
                  <c:v>-558.06000000000006</c:v>
                </c:pt>
                <c:pt idx="718">
                  <c:v>-560.67999999999995</c:v>
                </c:pt>
                <c:pt idx="719">
                  <c:v>-563.30000000000007</c:v>
                </c:pt>
                <c:pt idx="720">
                  <c:v>-565.92000000000007</c:v>
                </c:pt>
                <c:pt idx="721">
                  <c:v>-568.54000000000008</c:v>
                </c:pt>
                <c:pt idx="722">
                  <c:v>-571.16</c:v>
                </c:pt>
                <c:pt idx="723">
                  <c:v>-573.78000000000009</c:v>
                </c:pt>
                <c:pt idx="724">
                  <c:v>-576.4</c:v>
                </c:pt>
                <c:pt idx="725">
                  <c:v>-579.02</c:v>
                </c:pt>
                <c:pt idx="726">
                  <c:v>-581.64</c:v>
                </c:pt>
                <c:pt idx="727">
                  <c:v>-584.26</c:v>
                </c:pt>
                <c:pt idx="728">
                  <c:v>-586.88</c:v>
                </c:pt>
                <c:pt idx="729">
                  <c:v>-589.5</c:v>
                </c:pt>
                <c:pt idx="730">
                  <c:v>-592.12</c:v>
                </c:pt>
                <c:pt idx="731">
                  <c:v>-594.74</c:v>
                </c:pt>
                <c:pt idx="732">
                  <c:v>-597.3599999999999</c:v>
                </c:pt>
                <c:pt idx="733">
                  <c:v>-599.98</c:v>
                </c:pt>
                <c:pt idx="734">
                  <c:v>-602.6</c:v>
                </c:pt>
                <c:pt idx="735">
                  <c:v>-605.22</c:v>
                </c:pt>
                <c:pt idx="736">
                  <c:v>-607.83999999999992</c:v>
                </c:pt>
                <c:pt idx="737">
                  <c:v>-610.45999999999992</c:v>
                </c:pt>
                <c:pt idx="738">
                  <c:v>-613.08000000000004</c:v>
                </c:pt>
                <c:pt idx="739">
                  <c:v>-615.70000000000005</c:v>
                </c:pt>
                <c:pt idx="740">
                  <c:v>-618.31999999999994</c:v>
                </c:pt>
                <c:pt idx="741">
                  <c:v>-620.93999999999994</c:v>
                </c:pt>
                <c:pt idx="742">
                  <c:v>-623.56000000000006</c:v>
                </c:pt>
                <c:pt idx="743">
                  <c:v>-626.17999999999995</c:v>
                </c:pt>
                <c:pt idx="744">
                  <c:v>-628.80000000000007</c:v>
                </c:pt>
                <c:pt idx="745">
                  <c:v>-631.42000000000007</c:v>
                </c:pt>
                <c:pt idx="746">
                  <c:v>-634.04000000000008</c:v>
                </c:pt>
                <c:pt idx="747">
                  <c:v>-636.66000000000008</c:v>
                </c:pt>
                <c:pt idx="748">
                  <c:v>-639.28000000000009</c:v>
                </c:pt>
                <c:pt idx="749">
                  <c:v>-641.9</c:v>
                </c:pt>
                <c:pt idx="750">
                  <c:v>-644.52</c:v>
                </c:pt>
                <c:pt idx="751">
                  <c:v>-647.14</c:v>
                </c:pt>
                <c:pt idx="752">
                  <c:v>-649.76</c:v>
                </c:pt>
                <c:pt idx="753">
                  <c:v>-652.38</c:v>
                </c:pt>
                <c:pt idx="754">
                  <c:v>-655</c:v>
                </c:pt>
                <c:pt idx="755">
                  <c:v>-657.62</c:v>
                </c:pt>
                <c:pt idx="756">
                  <c:v>-660.24</c:v>
                </c:pt>
                <c:pt idx="757">
                  <c:v>-662.8599999999999</c:v>
                </c:pt>
                <c:pt idx="758">
                  <c:v>-665.48</c:v>
                </c:pt>
                <c:pt idx="759">
                  <c:v>-668.1</c:v>
                </c:pt>
                <c:pt idx="760">
                  <c:v>-670.72</c:v>
                </c:pt>
                <c:pt idx="761">
                  <c:v>-673.33999999999992</c:v>
                </c:pt>
                <c:pt idx="762">
                  <c:v>-675.95999999999992</c:v>
                </c:pt>
                <c:pt idx="763">
                  <c:v>-678.58</c:v>
                </c:pt>
                <c:pt idx="764">
                  <c:v>-681.2</c:v>
                </c:pt>
                <c:pt idx="765">
                  <c:v>-683.81999999999994</c:v>
                </c:pt>
                <c:pt idx="766">
                  <c:v>-686.43999999999994</c:v>
                </c:pt>
                <c:pt idx="767">
                  <c:v>-689.06000000000006</c:v>
                </c:pt>
                <c:pt idx="768">
                  <c:v>-691.68000000000006</c:v>
                </c:pt>
                <c:pt idx="769">
                  <c:v>-694.30000000000007</c:v>
                </c:pt>
                <c:pt idx="770">
                  <c:v>-696.92000000000007</c:v>
                </c:pt>
                <c:pt idx="771">
                  <c:v>-699.54000000000008</c:v>
                </c:pt>
                <c:pt idx="772">
                  <c:v>-702.16000000000008</c:v>
                </c:pt>
                <c:pt idx="773">
                  <c:v>-704.78000000000009</c:v>
                </c:pt>
                <c:pt idx="774">
                  <c:v>-707.4</c:v>
                </c:pt>
                <c:pt idx="775">
                  <c:v>-710.02</c:v>
                </c:pt>
                <c:pt idx="776">
                  <c:v>-712.64</c:v>
                </c:pt>
                <c:pt idx="777">
                  <c:v>-715.26</c:v>
                </c:pt>
                <c:pt idx="778">
                  <c:v>-717.88</c:v>
                </c:pt>
                <c:pt idx="779">
                  <c:v>-720.5</c:v>
                </c:pt>
                <c:pt idx="780">
                  <c:v>-723.12</c:v>
                </c:pt>
                <c:pt idx="781">
                  <c:v>-725.74</c:v>
                </c:pt>
                <c:pt idx="782">
                  <c:v>-728.3599999999999</c:v>
                </c:pt>
                <c:pt idx="783">
                  <c:v>-730.98</c:v>
                </c:pt>
                <c:pt idx="784">
                  <c:v>-733.6</c:v>
                </c:pt>
                <c:pt idx="785">
                  <c:v>-736.22</c:v>
                </c:pt>
                <c:pt idx="786">
                  <c:v>-738.83999999999992</c:v>
                </c:pt>
                <c:pt idx="787">
                  <c:v>-741.45999999999992</c:v>
                </c:pt>
                <c:pt idx="788">
                  <c:v>-744.08</c:v>
                </c:pt>
                <c:pt idx="789">
                  <c:v>-746.7</c:v>
                </c:pt>
                <c:pt idx="790">
                  <c:v>-749.31999999999994</c:v>
                </c:pt>
                <c:pt idx="791">
                  <c:v>-751.93999999999994</c:v>
                </c:pt>
                <c:pt idx="792">
                  <c:v>-754.56000000000006</c:v>
                </c:pt>
                <c:pt idx="793">
                  <c:v>-757.18000000000006</c:v>
                </c:pt>
                <c:pt idx="794">
                  <c:v>-759.80000000000007</c:v>
                </c:pt>
                <c:pt idx="795">
                  <c:v>-762.42000000000007</c:v>
                </c:pt>
                <c:pt idx="796">
                  <c:v>-765.04000000000008</c:v>
                </c:pt>
                <c:pt idx="797">
                  <c:v>-767.66000000000008</c:v>
                </c:pt>
                <c:pt idx="798">
                  <c:v>-770.28000000000009</c:v>
                </c:pt>
                <c:pt idx="799">
                  <c:v>-772.9</c:v>
                </c:pt>
                <c:pt idx="800">
                  <c:v>-775.52</c:v>
                </c:pt>
                <c:pt idx="801">
                  <c:v>-778.14</c:v>
                </c:pt>
                <c:pt idx="802">
                  <c:v>-780.76</c:v>
                </c:pt>
                <c:pt idx="803">
                  <c:v>-783.38</c:v>
                </c:pt>
                <c:pt idx="804">
                  <c:v>-786</c:v>
                </c:pt>
                <c:pt idx="805">
                  <c:v>-788.62</c:v>
                </c:pt>
                <c:pt idx="806">
                  <c:v>-791.24</c:v>
                </c:pt>
                <c:pt idx="807">
                  <c:v>-793.8599999999999</c:v>
                </c:pt>
                <c:pt idx="808">
                  <c:v>-796.48</c:v>
                </c:pt>
                <c:pt idx="809">
                  <c:v>-799.1</c:v>
                </c:pt>
                <c:pt idx="810">
                  <c:v>-801.72</c:v>
                </c:pt>
                <c:pt idx="811">
                  <c:v>-804.33999999999992</c:v>
                </c:pt>
                <c:pt idx="812">
                  <c:v>-806.95999999999992</c:v>
                </c:pt>
                <c:pt idx="813">
                  <c:v>-809.58</c:v>
                </c:pt>
                <c:pt idx="814">
                  <c:v>-812.2</c:v>
                </c:pt>
                <c:pt idx="815">
                  <c:v>-814.81999999999994</c:v>
                </c:pt>
                <c:pt idx="816">
                  <c:v>-817.43999999999994</c:v>
                </c:pt>
                <c:pt idx="817">
                  <c:v>-820.06000000000006</c:v>
                </c:pt>
                <c:pt idx="818">
                  <c:v>-822.68000000000006</c:v>
                </c:pt>
                <c:pt idx="819">
                  <c:v>-825.30000000000007</c:v>
                </c:pt>
                <c:pt idx="820">
                  <c:v>-827.92000000000007</c:v>
                </c:pt>
                <c:pt idx="821">
                  <c:v>-830.54000000000008</c:v>
                </c:pt>
                <c:pt idx="822">
                  <c:v>-833.16000000000008</c:v>
                </c:pt>
                <c:pt idx="823">
                  <c:v>-835.78000000000009</c:v>
                </c:pt>
                <c:pt idx="824">
                  <c:v>-838.40000000000009</c:v>
                </c:pt>
                <c:pt idx="825">
                  <c:v>-841.02</c:v>
                </c:pt>
                <c:pt idx="826">
                  <c:v>-843.64</c:v>
                </c:pt>
                <c:pt idx="827">
                  <c:v>-846.26</c:v>
                </c:pt>
                <c:pt idx="828">
                  <c:v>-848.88</c:v>
                </c:pt>
                <c:pt idx="829">
                  <c:v>-851.5</c:v>
                </c:pt>
                <c:pt idx="830">
                  <c:v>-854.12</c:v>
                </c:pt>
                <c:pt idx="831">
                  <c:v>-856.74</c:v>
                </c:pt>
                <c:pt idx="832">
                  <c:v>-859.3599999999999</c:v>
                </c:pt>
                <c:pt idx="833">
                  <c:v>-861.98</c:v>
                </c:pt>
                <c:pt idx="834">
                  <c:v>-864.6</c:v>
                </c:pt>
                <c:pt idx="835">
                  <c:v>-867.22</c:v>
                </c:pt>
                <c:pt idx="836">
                  <c:v>-869.83999999999992</c:v>
                </c:pt>
                <c:pt idx="837">
                  <c:v>-872.45999999999992</c:v>
                </c:pt>
                <c:pt idx="838">
                  <c:v>-875.08</c:v>
                </c:pt>
                <c:pt idx="839">
                  <c:v>-877.7</c:v>
                </c:pt>
                <c:pt idx="840">
                  <c:v>-880.31999999999994</c:v>
                </c:pt>
                <c:pt idx="841">
                  <c:v>-882.93999999999994</c:v>
                </c:pt>
                <c:pt idx="842">
                  <c:v>-885.56000000000006</c:v>
                </c:pt>
                <c:pt idx="843">
                  <c:v>-888.18000000000006</c:v>
                </c:pt>
                <c:pt idx="844">
                  <c:v>-890.80000000000007</c:v>
                </c:pt>
                <c:pt idx="845">
                  <c:v>-893.42000000000007</c:v>
                </c:pt>
                <c:pt idx="846">
                  <c:v>-896.04000000000008</c:v>
                </c:pt>
                <c:pt idx="847">
                  <c:v>-898.66000000000008</c:v>
                </c:pt>
                <c:pt idx="848">
                  <c:v>-901.28000000000009</c:v>
                </c:pt>
                <c:pt idx="849">
                  <c:v>-903.90000000000009</c:v>
                </c:pt>
                <c:pt idx="850">
                  <c:v>-906.52</c:v>
                </c:pt>
                <c:pt idx="851">
                  <c:v>-909.14</c:v>
                </c:pt>
                <c:pt idx="852">
                  <c:v>-911.76</c:v>
                </c:pt>
                <c:pt idx="853">
                  <c:v>-914.38</c:v>
                </c:pt>
                <c:pt idx="854">
                  <c:v>-917</c:v>
                </c:pt>
                <c:pt idx="855">
                  <c:v>-919.62</c:v>
                </c:pt>
                <c:pt idx="856">
                  <c:v>-922.24</c:v>
                </c:pt>
                <c:pt idx="857">
                  <c:v>-924.8599999999999</c:v>
                </c:pt>
                <c:pt idx="858">
                  <c:v>-927.48</c:v>
                </c:pt>
                <c:pt idx="859">
                  <c:v>-930.1</c:v>
                </c:pt>
                <c:pt idx="860">
                  <c:v>-932.72</c:v>
                </c:pt>
                <c:pt idx="861">
                  <c:v>-935.33999999999992</c:v>
                </c:pt>
                <c:pt idx="862">
                  <c:v>-937.95999999999992</c:v>
                </c:pt>
                <c:pt idx="863">
                  <c:v>-940.58</c:v>
                </c:pt>
                <c:pt idx="864">
                  <c:v>-943.2</c:v>
                </c:pt>
                <c:pt idx="865">
                  <c:v>-945.81999999999994</c:v>
                </c:pt>
                <c:pt idx="866">
                  <c:v>-948.43999999999994</c:v>
                </c:pt>
                <c:pt idx="867">
                  <c:v>-951.06000000000006</c:v>
                </c:pt>
                <c:pt idx="868">
                  <c:v>-953.68000000000006</c:v>
                </c:pt>
                <c:pt idx="869">
                  <c:v>-956.30000000000007</c:v>
                </c:pt>
                <c:pt idx="870">
                  <c:v>-958.92000000000007</c:v>
                </c:pt>
                <c:pt idx="871">
                  <c:v>-961.54000000000008</c:v>
                </c:pt>
                <c:pt idx="872">
                  <c:v>-964.16000000000008</c:v>
                </c:pt>
                <c:pt idx="873">
                  <c:v>-966.78000000000009</c:v>
                </c:pt>
                <c:pt idx="874">
                  <c:v>-969.40000000000009</c:v>
                </c:pt>
                <c:pt idx="875">
                  <c:v>-972.0200000000001</c:v>
                </c:pt>
                <c:pt idx="876">
                  <c:v>-974.64</c:v>
                </c:pt>
                <c:pt idx="877">
                  <c:v>-977.26</c:v>
                </c:pt>
                <c:pt idx="878">
                  <c:v>-979.88</c:v>
                </c:pt>
                <c:pt idx="879">
                  <c:v>-982.5</c:v>
                </c:pt>
                <c:pt idx="880">
                  <c:v>-985.12</c:v>
                </c:pt>
                <c:pt idx="881">
                  <c:v>-987.74</c:v>
                </c:pt>
                <c:pt idx="882">
                  <c:v>-990.3599999999999</c:v>
                </c:pt>
                <c:pt idx="883">
                  <c:v>-992.98</c:v>
                </c:pt>
                <c:pt idx="884">
                  <c:v>-995.6</c:v>
                </c:pt>
                <c:pt idx="885">
                  <c:v>-998.22</c:v>
                </c:pt>
                <c:pt idx="886">
                  <c:v>-1000.8399999999999</c:v>
                </c:pt>
                <c:pt idx="887">
                  <c:v>-1003.4599999999999</c:v>
                </c:pt>
                <c:pt idx="888">
                  <c:v>-1006.08</c:v>
                </c:pt>
                <c:pt idx="889">
                  <c:v>-1008.7</c:v>
                </c:pt>
                <c:pt idx="890">
                  <c:v>-1011.3199999999999</c:v>
                </c:pt>
                <c:pt idx="891">
                  <c:v>-1013.9399999999999</c:v>
                </c:pt>
                <c:pt idx="892">
                  <c:v>-1016.56</c:v>
                </c:pt>
                <c:pt idx="893">
                  <c:v>-1019.1800000000001</c:v>
                </c:pt>
                <c:pt idx="894">
                  <c:v>-1021.8</c:v>
                </c:pt>
                <c:pt idx="895">
                  <c:v>-1024.42</c:v>
                </c:pt>
                <c:pt idx="896">
                  <c:v>-1027.04</c:v>
                </c:pt>
                <c:pt idx="897">
                  <c:v>-1029.6599999999999</c:v>
                </c:pt>
                <c:pt idx="898">
                  <c:v>-1032.28</c:v>
                </c:pt>
                <c:pt idx="899">
                  <c:v>-1034.9000000000001</c:v>
                </c:pt>
                <c:pt idx="900">
                  <c:v>-1037.52</c:v>
                </c:pt>
                <c:pt idx="901">
                  <c:v>-1040.1399999999999</c:v>
                </c:pt>
                <c:pt idx="902">
                  <c:v>-1042.76</c:v>
                </c:pt>
                <c:pt idx="903">
                  <c:v>-1045.3799999999999</c:v>
                </c:pt>
                <c:pt idx="904">
                  <c:v>-1048</c:v>
                </c:pt>
                <c:pt idx="905">
                  <c:v>-1050.6199999999999</c:v>
                </c:pt>
                <c:pt idx="906">
                  <c:v>-1053.24</c:v>
                </c:pt>
                <c:pt idx="907">
                  <c:v>-1055.8599999999999</c:v>
                </c:pt>
                <c:pt idx="908">
                  <c:v>-1058.48</c:v>
                </c:pt>
                <c:pt idx="909">
                  <c:v>-1061.0999999999999</c:v>
                </c:pt>
                <c:pt idx="910">
                  <c:v>-1063.72</c:v>
                </c:pt>
                <c:pt idx="911">
                  <c:v>-1066.3399999999999</c:v>
                </c:pt>
                <c:pt idx="912">
                  <c:v>-1068.96</c:v>
                </c:pt>
                <c:pt idx="913">
                  <c:v>-1071.58</c:v>
                </c:pt>
                <c:pt idx="914">
                  <c:v>-1074.2</c:v>
                </c:pt>
                <c:pt idx="915">
                  <c:v>-1076.82</c:v>
                </c:pt>
                <c:pt idx="916">
                  <c:v>-1079.44</c:v>
                </c:pt>
                <c:pt idx="917">
                  <c:v>-1082.06</c:v>
                </c:pt>
                <c:pt idx="918">
                  <c:v>-1084.6799999999998</c:v>
                </c:pt>
                <c:pt idx="919">
                  <c:v>-1087.3</c:v>
                </c:pt>
                <c:pt idx="920">
                  <c:v>-1089.92</c:v>
                </c:pt>
                <c:pt idx="921">
                  <c:v>-1092.54</c:v>
                </c:pt>
                <c:pt idx="922">
                  <c:v>-1095.1599999999999</c:v>
                </c:pt>
                <c:pt idx="923">
                  <c:v>-1097.78</c:v>
                </c:pt>
                <c:pt idx="924">
                  <c:v>-1100.4000000000001</c:v>
                </c:pt>
                <c:pt idx="925">
                  <c:v>-1103.02</c:v>
                </c:pt>
                <c:pt idx="926">
                  <c:v>-1105.6399999999999</c:v>
                </c:pt>
                <c:pt idx="927">
                  <c:v>-1108.26</c:v>
                </c:pt>
                <c:pt idx="928">
                  <c:v>-1110.8799999999999</c:v>
                </c:pt>
                <c:pt idx="929">
                  <c:v>-1113.5</c:v>
                </c:pt>
                <c:pt idx="930">
                  <c:v>-1116.1199999999999</c:v>
                </c:pt>
                <c:pt idx="931">
                  <c:v>-1118.74</c:v>
                </c:pt>
                <c:pt idx="932">
                  <c:v>-1121.3599999999999</c:v>
                </c:pt>
                <c:pt idx="933">
                  <c:v>-1123.98</c:v>
                </c:pt>
                <c:pt idx="934">
                  <c:v>-1126.5999999999999</c:v>
                </c:pt>
                <c:pt idx="935">
                  <c:v>-1129.22</c:v>
                </c:pt>
                <c:pt idx="936">
                  <c:v>-1131.8399999999999</c:v>
                </c:pt>
                <c:pt idx="937">
                  <c:v>-1134.46</c:v>
                </c:pt>
                <c:pt idx="938">
                  <c:v>-1137.08</c:v>
                </c:pt>
                <c:pt idx="939">
                  <c:v>-1139.7</c:v>
                </c:pt>
                <c:pt idx="940">
                  <c:v>-1142.32</c:v>
                </c:pt>
                <c:pt idx="941">
                  <c:v>-1144.94</c:v>
                </c:pt>
                <c:pt idx="942">
                  <c:v>-1147.56</c:v>
                </c:pt>
                <c:pt idx="943">
                  <c:v>-1150.1799999999998</c:v>
                </c:pt>
                <c:pt idx="944">
                  <c:v>-1152.8</c:v>
                </c:pt>
                <c:pt idx="945">
                  <c:v>-1155.42</c:v>
                </c:pt>
                <c:pt idx="946">
                  <c:v>-1158.04</c:v>
                </c:pt>
                <c:pt idx="947">
                  <c:v>-1160.6599999999999</c:v>
                </c:pt>
                <c:pt idx="948">
                  <c:v>-1163.28</c:v>
                </c:pt>
                <c:pt idx="949">
                  <c:v>-1165.9000000000001</c:v>
                </c:pt>
                <c:pt idx="950">
                  <c:v>-1168.52</c:v>
                </c:pt>
                <c:pt idx="951">
                  <c:v>-1171.1399999999999</c:v>
                </c:pt>
                <c:pt idx="952">
                  <c:v>-1173.76</c:v>
                </c:pt>
                <c:pt idx="953">
                  <c:v>-1176.3799999999999</c:v>
                </c:pt>
                <c:pt idx="954">
                  <c:v>-1179</c:v>
                </c:pt>
                <c:pt idx="955">
                  <c:v>-1181.6199999999999</c:v>
                </c:pt>
                <c:pt idx="956">
                  <c:v>-1184.24</c:v>
                </c:pt>
                <c:pt idx="957">
                  <c:v>-1186.8599999999999</c:v>
                </c:pt>
                <c:pt idx="958">
                  <c:v>-1189.48</c:v>
                </c:pt>
                <c:pt idx="959">
                  <c:v>-1192.0999999999999</c:v>
                </c:pt>
                <c:pt idx="960">
                  <c:v>-1194.72</c:v>
                </c:pt>
                <c:pt idx="961">
                  <c:v>-1197.3399999999999</c:v>
                </c:pt>
                <c:pt idx="962">
                  <c:v>-1199.96</c:v>
                </c:pt>
                <c:pt idx="963">
                  <c:v>-1202.58</c:v>
                </c:pt>
                <c:pt idx="964">
                  <c:v>-1205.2</c:v>
                </c:pt>
                <c:pt idx="965">
                  <c:v>-1207.82</c:v>
                </c:pt>
                <c:pt idx="966">
                  <c:v>-1210.44</c:v>
                </c:pt>
                <c:pt idx="967">
                  <c:v>-1213.06</c:v>
                </c:pt>
                <c:pt idx="968">
                  <c:v>-1215.6799999999998</c:v>
                </c:pt>
                <c:pt idx="969">
                  <c:v>-1218.3</c:v>
                </c:pt>
                <c:pt idx="970">
                  <c:v>-1220.92</c:v>
                </c:pt>
                <c:pt idx="971">
                  <c:v>-1223.54</c:v>
                </c:pt>
                <c:pt idx="972">
                  <c:v>-1226.1599999999999</c:v>
                </c:pt>
                <c:pt idx="973">
                  <c:v>-1228.78</c:v>
                </c:pt>
                <c:pt idx="974">
                  <c:v>-1231.4000000000001</c:v>
                </c:pt>
                <c:pt idx="975">
                  <c:v>-1234.02</c:v>
                </c:pt>
                <c:pt idx="976">
                  <c:v>-1236.6399999999999</c:v>
                </c:pt>
                <c:pt idx="977">
                  <c:v>-1239.26</c:v>
                </c:pt>
                <c:pt idx="978">
                  <c:v>-1241.8799999999999</c:v>
                </c:pt>
                <c:pt idx="979">
                  <c:v>-1244.5</c:v>
                </c:pt>
                <c:pt idx="980">
                  <c:v>-1247.1199999999999</c:v>
                </c:pt>
                <c:pt idx="981">
                  <c:v>-1249.74</c:v>
                </c:pt>
                <c:pt idx="982">
                  <c:v>-1252.3599999999999</c:v>
                </c:pt>
                <c:pt idx="983">
                  <c:v>-1254.98</c:v>
                </c:pt>
                <c:pt idx="984">
                  <c:v>-1257.5999999999999</c:v>
                </c:pt>
                <c:pt idx="985">
                  <c:v>-1260.22</c:v>
                </c:pt>
                <c:pt idx="986">
                  <c:v>-1262.8399999999999</c:v>
                </c:pt>
                <c:pt idx="987">
                  <c:v>-1265.46</c:v>
                </c:pt>
                <c:pt idx="988">
                  <c:v>-1268.08</c:v>
                </c:pt>
                <c:pt idx="989">
                  <c:v>-1270.7</c:v>
                </c:pt>
                <c:pt idx="990">
                  <c:v>-1273.32</c:v>
                </c:pt>
                <c:pt idx="991">
                  <c:v>-1275.94</c:v>
                </c:pt>
                <c:pt idx="992">
                  <c:v>-1278.56</c:v>
                </c:pt>
                <c:pt idx="993">
                  <c:v>-1281.1799999999998</c:v>
                </c:pt>
                <c:pt idx="994">
                  <c:v>-1283.8</c:v>
                </c:pt>
                <c:pt idx="995">
                  <c:v>-1286.42</c:v>
                </c:pt>
                <c:pt idx="996">
                  <c:v>-1289.04</c:v>
                </c:pt>
                <c:pt idx="997">
                  <c:v>-1291.6599999999999</c:v>
                </c:pt>
                <c:pt idx="998">
                  <c:v>-1294.28</c:v>
                </c:pt>
                <c:pt idx="999">
                  <c:v>-1296.9000000000001</c:v>
                </c:pt>
              </c:numCache>
            </c:numRef>
          </c:xVal>
          <c:yVal>
            <c:numRef>
              <c:f>'NS103'!$AW$32:$AW$1031</c:f>
              <c:numCache>
                <c:formatCode>General</c:formatCode>
                <c:ptCount val="1000"/>
                <c:pt idx="20" formatCode="0.000000">
                  <c:v>0.70927270889946492</c:v>
                </c:pt>
                <c:pt idx="21" formatCode="0.000000">
                  <c:v>0.70924884511758413</c:v>
                </c:pt>
                <c:pt idx="22" formatCode="0.000000">
                  <c:v>0.70926428201109504</c:v>
                </c:pt>
                <c:pt idx="23" formatCode="0.000000">
                  <c:v>0.70927301822967315</c:v>
                </c:pt>
                <c:pt idx="24" formatCode="0.000000">
                  <c:v>0.70925073998002297</c:v>
                </c:pt>
                <c:pt idx="25" formatCode="0.000000">
                  <c:v>0.70925742203139408</c:v>
                </c:pt>
                <c:pt idx="26" formatCode="0.000000">
                  <c:v>0.70926106597316496</c:v>
                </c:pt>
                <c:pt idx="27" formatCode="0.000000">
                  <c:v>0.70927684718640904</c:v>
                </c:pt>
                <c:pt idx="28" formatCode="0.000000">
                  <c:v>0.70926230948771685</c:v>
                </c:pt>
                <c:pt idx="29" formatCode="0.000000">
                  <c:v>0.70925954236204802</c:v>
                </c:pt>
                <c:pt idx="30" formatCode="0.000000">
                  <c:v>0.70925614960996486</c:v>
                </c:pt>
                <c:pt idx="31" formatCode="0.000000">
                  <c:v>0.70928549002855912</c:v>
                </c:pt>
                <c:pt idx="32" formatCode="0.000000">
                  <c:v>0.70924200981901198</c:v>
                </c:pt>
                <c:pt idx="33" formatCode="0.000000">
                  <c:v>0.70922985137441119</c:v>
                </c:pt>
                <c:pt idx="34" formatCode="0.000000">
                  <c:v>0.70922132838687213</c:v>
                </c:pt>
                <c:pt idx="35" formatCode="0.000000">
                  <c:v>0.70921897597580397</c:v>
                </c:pt>
                <c:pt idx="36" formatCode="0.000000">
                  <c:v>0.70921972149826884</c:v>
                </c:pt>
                <c:pt idx="37" formatCode="0.000000">
                  <c:v>0.70923984105706384</c:v>
                </c:pt>
                <c:pt idx="38" formatCode="0.000000">
                  <c:v>0.70919524189157712</c:v>
                </c:pt>
                <c:pt idx="39" formatCode="0.000000">
                  <c:v>0.70917023826447023</c:v>
                </c:pt>
                <c:pt idx="40" formatCode="0.000000">
                  <c:v>0.70915748880655094</c:v>
                </c:pt>
                <c:pt idx="41" formatCode="0.000000">
                  <c:v>0.70915243786753901</c:v>
                </c:pt>
                <c:pt idx="42" formatCode="0.000000">
                  <c:v>0.70915929788327814</c:v>
                </c:pt>
                <c:pt idx="43" formatCode="0.000000">
                  <c:v>0.70914273904982905</c:v>
                </c:pt>
                <c:pt idx="44" formatCode="0.000000">
                  <c:v>0.70913071005850215</c:v>
                </c:pt>
                <c:pt idx="45" formatCode="0.000000">
                  <c:v>0.70914314196057204</c:v>
                </c:pt>
                <c:pt idx="46" formatCode="0.000000">
                  <c:v>0.70916268174142183</c:v>
                </c:pt>
                <c:pt idx="47" formatCode="0.000000">
                  <c:v>0.70916289889380002</c:v>
                </c:pt>
                <c:pt idx="48" formatCode="0.000000">
                  <c:v>0.70913249065637407</c:v>
                </c:pt>
                <c:pt idx="49" formatCode="0.000000">
                  <c:v>0.70914887933785409</c:v>
                </c:pt>
                <c:pt idx="50" formatCode="0.000000">
                  <c:v>0.70915983733011623</c:v>
                </c:pt>
                <c:pt idx="51" formatCode="0.000000">
                  <c:v>0.70919294209041905</c:v>
                </c:pt>
                <c:pt idx="52" formatCode="0.000000">
                  <c:v>0.70916222400794782</c:v>
                </c:pt>
                <c:pt idx="53" formatCode="0.000000">
                  <c:v>0.70917295822170001</c:v>
                </c:pt>
                <c:pt idx="54" formatCode="0.000000">
                  <c:v>0.70916401024435005</c:v>
                </c:pt>
                <c:pt idx="55" formatCode="0.000000">
                  <c:v>0.70919294746971895</c:v>
                </c:pt>
                <c:pt idx="56" formatCode="0.000000">
                  <c:v>0.70918977005725292</c:v>
                </c:pt>
                <c:pt idx="57" formatCode="0.000000">
                  <c:v>0.70915898789773291</c:v>
                </c:pt>
                <c:pt idx="58" formatCode="0.000000">
                  <c:v>0.70915040109219507</c:v>
                </c:pt>
                <c:pt idx="59" formatCode="0.000000">
                  <c:v>0.70914708959356609</c:v>
                </c:pt>
                <c:pt idx="60" formatCode="0.000000">
                  <c:v>0.7091471316668051</c:v>
                </c:pt>
                <c:pt idx="61" formatCode="0.000000">
                  <c:v>0.70913653062211401</c:v>
                </c:pt>
                <c:pt idx="62" formatCode="0.000000">
                  <c:v>0.70916593095896596</c:v>
                </c:pt>
                <c:pt idx="63" formatCode="0.000000">
                  <c:v>0.70920125944305712</c:v>
                </c:pt>
                <c:pt idx="64" formatCode="0.000000">
                  <c:v>0.70921779511132987</c:v>
                </c:pt>
                <c:pt idx="65" formatCode="0.000000">
                  <c:v>0.70921941161977919</c:v>
                </c:pt>
                <c:pt idx="66" formatCode="0.000000">
                  <c:v>0.70922905255136215</c:v>
                </c:pt>
                <c:pt idx="67" formatCode="0.000000">
                  <c:v>0.70924475710034107</c:v>
                </c:pt>
                <c:pt idx="68" formatCode="0.000000">
                  <c:v>0.70924833596108705</c:v>
                </c:pt>
                <c:pt idx="69" formatCode="0.000000">
                  <c:v>0.70926046560399203</c:v>
                </c:pt>
                <c:pt idx="70" formatCode="0.000000">
                  <c:v>0.709268051225041</c:v>
                </c:pt>
                <c:pt idx="71" formatCode="0.000000">
                  <c:v>0.70924987870731704</c:v>
                </c:pt>
                <c:pt idx="72" formatCode="0.000000">
                  <c:v>0.70923718730193885</c:v>
                </c:pt>
                <c:pt idx="73" formatCode="0.000000">
                  <c:v>0.70925358658078408</c:v>
                </c:pt>
                <c:pt idx="74" formatCode="0.000000">
                  <c:v>0.709273173637744</c:v>
                </c:pt>
                <c:pt idx="75" formatCode="0.000000">
                  <c:v>0.70926646717074893</c:v>
                </c:pt>
                <c:pt idx="76" formatCode="0.000000">
                  <c:v>0.70922997968310719</c:v>
                </c:pt>
                <c:pt idx="77" formatCode="0.000000">
                  <c:v>0.70925746062765993</c:v>
                </c:pt>
                <c:pt idx="78" formatCode="0.000000">
                  <c:v>0.70925974101003597</c:v>
                </c:pt>
                <c:pt idx="79" formatCode="0.000000">
                  <c:v>0.70923522870576083</c:v>
                </c:pt>
                <c:pt idx="80" formatCode="0.000000">
                  <c:v>0.70923155260786408</c:v>
                </c:pt>
                <c:pt idx="81" formatCode="0.000000">
                  <c:v>0.70927142290206702</c:v>
                </c:pt>
                <c:pt idx="82" formatCode="0.000000">
                  <c:v>0.70929960266181624</c:v>
                </c:pt>
                <c:pt idx="83" formatCode="0.000000">
                  <c:v>0.70927426468158106</c:v>
                </c:pt>
                <c:pt idx="84" formatCode="0.000000">
                  <c:v>0.70927409490292692</c:v>
                </c:pt>
                <c:pt idx="85" formatCode="0.000000">
                  <c:v>0.70929578424691397</c:v>
                </c:pt>
                <c:pt idx="86" formatCode="0.000000">
                  <c:v>0.7093082518172279</c:v>
                </c:pt>
                <c:pt idx="87" formatCode="0.000000">
                  <c:v>0.70931309440641399</c:v>
                </c:pt>
                <c:pt idx="88" formatCode="0.000000">
                  <c:v>0.70929105270721904</c:v>
                </c:pt>
                <c:pt idx="89" formatCode="0.000000">
                  <c:v>0.70929446274531904</c:v>
                </c:pt>
                <c:pt idx="90" formatCode="0.000000">
                  <c:v>0.70927727514587513</c:v>
                </c:pt>
                <c:pt idx="91" formatCode="0.000000">
                  <c:v>0.70926875475916484</c:v>
                </c:pt>
                <c:pt idx="92" formatCode="0.000000">
                  <c:v>0.70930198747079209</c:v>
                </c:pt>
                <c:pt idx="93" formatCode="0.000000">
                  <c:v>0.70928232640867805</c:v>
                </c:pt>
                <c:pt idx="94" formatCode="0.000000">
                  <c:v>0.70930092059749705</c:v>
                </c:pt>
                <c:pt idx="95" formatCode="0.000000">
                  <c:v>0.70929182593430007</c:v>
                </c:pt>
                <c:pt idx="96" formatCode="0.000000">
                  <c:v>0.7092644925423881</c:v>
                </c:pt>
                <c:pt idx="97" formatCode="0.000000">
                  <c:v>0.70926388722476197</c:v>
                </c:pt>
                <c:pt idx="98" formatCode="0.000000">
                  <c:v>0.70924430852334608</c:v>
                </c:pt>
                <c:pt idx="99" formatCode="0.000000">
                  <c:v>0.70926049955781101</c:v>
                </c:pt>
                <c:pt idx="100" formatCode="0.000000">
                  <c:v>0.70925945499105802</c:v>
                </c:pt>
                <c:pt idx="101" formatCode="0.000000">
                  <c:v>0.70927639026648903</c:v>
                </c:pt>
                <c:pt idx="102" formatCode="0.000000">
                  <c:v>0.70926166299041205</c:v>
                </c:pt>
                <c:pt idx="103" formatCode="0.000000">
                  <c:v>0.70927743036325508</c:v>
                </c:pt>
                <c:pt idx="104" formatCode="0.000000">
                  <c:v>0.70929188906991303</c:v>
                </c:pt>
                <c:pt idx="105" formatCode="0.000000">
                  <c:v>0.70928351784950605</c:v>
                </c:pt>
                <c:pt idx="106" formatCode="0.000000">
                  <c:v>0.70927010317138495</c:v>
                </c:pt>
                <c:pt idx="107" formatCode="0.000000">
                  <c:v>0.70927866168636799</c:v>
                </c:pt>
                <c:pt idx="108" formatCode="0.000000">
                  <c:v>0.70924687329608516</c:v>
                </c:pt>
                <c:pt idx="109" formatCode="0.000000">
                  <c:v>0.70926784085552796</c:v>
                </c:pt>
                <c:pt idx="110" formatCode="0.000000">
                  <c:v>0.70929520709413818</c:v>
                </c:pt>
                <c:pt idx="111" formatCode="0.000000">
                  <c:v>0.7093430496968971</c:v>
                </c:pt>
                <c:pt idx="112" formatCode="0.000000">
                  <c:v>0.70938707236499909</c:v>
                </c:pt>
                <c:pt idx="113" formatCode="0.000000">
                  <c:v>0.709355923612634</c:v>
                </c:pt>
                <c:pt idx="114" formatCode="0.000000">
                  <c:v>0.70940099479219698</c:v>
                </c:pt>
                <c:pt idx="115" formatCode="0.000000">
                  <c:v>0.70940600706412804</c:v>
                </c:pt>
                <c:pt idx="116" formatCode="0.000000">
                  <c:v>0.709400709426391</c:v>
                </c:pt>
                <c:pt idx="117" formatCode="0.000000">
                  <c:v>0.70940322546859613</c:v>
                </c:pt>
                <c:pt idx="118" formatCode="0.000000">
                  <c:v>0.70941118027578798</c:v>
                </c:pt>
                <c:pt idx="119" formatCode="0.000000">
                  <c:v>0.70939965380547321</c:v>
                </c:pt>
                <c:pt idx="120" formatCode="0.000000">
                  <c:v>0.70939686689062398</c:v>
                </c:pt>
                <c:pt idx="121" formatCode="0.000000">
                  <c:v>0.70941381658641511</c:v>
                </c:pt>
                <c:pt idx="122" formatCode="0.000000">
                  <c:v>0.70940210082606681</c:v>
                </c:pt>
                <c:pt idx="123" formatCode="0.000000">
                  <c:v>0.7093894218123119</c:v>
                </c:pt>
                <c:pt idx="124" formatCode="0.000000">
                  <c:v>0.70936039762152903</c:v>
                </c:pt>
                <c:pt idx="125" formatCode="0.000000">
                  <c:v>0.7093596888322079</c:v>
                </c:pt>
                <c:pt idx="126" formatCode="0.000000">
                  <c:v>0.7093459227488681</c:v>
                </c:pt>
                <c:pt idx="127" formatCode="0.000000">
                  <c:v>0.70933519666571809</c:v>
                </c:pt>
                <c:pt idx="128" formatCode="0.000000">
                  <c:v>0.70930324364799502</c:v>
                </c:pt>
                <c:pt idx="129" formatCode="0.000000">
                  <c:v>0.70928833620236398</c:v>
                </c:pt>
                <c:pt idx="130" formatCode="0.000000">
                  <c:v>0.70927198076144593</c:v>
                </c:pt>
                <c:pt idx="131" formatCode="0.000000">
                  <c:v>0.709254827807559</c:v>
                </c:pt>
                <c:pt idx="132" formatCode="0.000000">
                  <c:v>0.70925524331658618</c:v>
                </c:pt>
                <c:pt idx="133" formatCode="0.000000">
                  <c:v>0.709223739620649</c:v>
                </c:pt>
                <c:pt idx="134" formatCode="0.000000">
                  <c:v>0.70923951975716792</c:v>
                </c:pt>
                <c:pt idx="135" formatCode="0.000000">
                  <c:v>0.70919551953555315</c:v>
                </c:pt>
                <c:pt idx="136" formatCode="0.000000">
                  <c:v>0.70918765177605891</c:v>
                </c:pt>
                <c:pt idx="137" formatCode="0.000000">
                  <c:v>0.70918574750436503</c:v>
                </c:pt>
                <c:pt idx="138" formatCode="0.000000">
                  <c:v>0.70921423484443002</c:v>
                </c:pt>
                <c:pt idx="139" formatCode="0.000000">
                  <c:v>0.70921805054744302</c:v>
                </c:pt>
                <c:pt idx="140" formatCode="0.000000">
                  <c:v>0.70921931574606289</c:v>
                </c:pt>
                <c:pt idx="141" formatCode="0.000000">
                  <c:v>0.7092173850984419</c:v>
                </c:pt>
                <c:pt idx="142" formatCode="0.000000">
                  <c:v>0.70923112923559095</c:v>
                </c:pt>
                <c:pt idx="143" formatCode="0.000000">
                  <c:v>0.70926521482773797</c:v>
                </c:pt>
                <c:pt idx="144" formatCode="0.000000">
                  <c:v>0.70927339827998903</c:v>
                </c:pt>
                <c:pt idx="145" formatCode="0.000000">
                  <c:v>0.7092908344945662</c:v>
                </c:pt>
                <c:pt idx="146" formatCode="0.000000">
                  <c:v>0.70931908406066291</c:v>
                </c:pt>
                <c:pt idx="147" formatCode="0.000000">
                  <c:v>0.70933837500482599</c:v>
                </c:pt>
                <c:pt idx="148" formatCode="0.000000">
                  <c:v>0.70933404171326786</c:v>
                </c:pt>
                <c:pt idx="149" formatCode="0.000000">
                  <c:v>0.70932343933994002</c:v>
                </c:pt>
                <c:pt idx="150" formatCode="0.000000">
                  <c:v>0.70932954998282693</c:v>
                </c:pt>
                <c:pt idx="151" formatCode="0.000000">
                  <c:v>0.70930030707809211</c:v>
                </c:pt>
                <c:pt idx="152" formatCode="0.000000">
                  <c:v>0.70927084716881916</c:v>
                </c:pt>
                <c:pt idx="153" formatCode="0.000000">
                  <c:v>0.70924374242528609</c:v>
                </c:pt>
                <c:pt idx="154" formatCode="0.000000">
                  <c:v>0.70924230461540605</c:v>
                </c:pt>
                <c:pt idx="155" formatCode="0.000000">
                  <c:v>0.70924024212993608</c:v>
                </c:pt>
                <c:pt idx="156" formatCode="0.000000">
                  <c:v>0.709256661514024</c:v>
                </c:pt>
                <c:pt idx="157" formatCode="0.000000">
                  <c:v>0.70924454314581409</c:v>
                </c:pt>
                <c:pt idx="158" formatCode="0.000000">
                  <c:v>0.70924340043034095</c:v>
                </c:pt>
                <c:pt idx="159" formatCode="0.000000">
                  <c:v>0.70923149432068311</c:v>
                </c:pt>
                <c:pt idx="160" formatCode="0.000000">
                  <c:v>0.70923980834631395</c:v>
                </c:pt>
                <c:pt idx="161" formatCode="0.000000">
                  <c:v>0.70924335577660791</c:v>
                </c:pt>
                <c:pt idx="162" formatCode="0.000000">
                  <c:v>0.7092595188695251</c:v>
                </c:pt>
                <c:pt idx="163" formatCode="0.000000">
                  <c:v>0.70927500038264102</c:v>
                </c:pt>
                <c:pt idx="164" formatCode="0.000000">
                  <c:v>0.70923651010629296</c:v>
                </c:pt>
                <c:pt idx="165" formatCode="0.000000">
                  <c:v>0.70921554699869105</c:v>
                </c:pt>
                <c:pt idx="166" formatCode="0.000000">
                  <c:v>0.70920608565262588</c:v>
                </c:pt>
                <c:pt idx="167" formatCode="0.000000">
                  <c:v>0.70915033976085384</c:v>
                </c:pt>
                <c:pt idx="168" formatCode="0.000000">
                  <c:v>0.70917894170584694</c:v>
                </c:pt>
                <c:pt idx="169" formatCode="0.000000">
                  <c:v>0.70915798794757001</c:v>
                </c:pt>
                <c:pt idx="170" formatCode="0.000000">
                  <c:v>0.70920376714169797</c:v>
                </c:pt>
                <c:pt idx="171" formatCode="0.000000">
                  <c:v>0.70924334340000394</c:v>
                </c:pt>
                <c:pt idx="172" formatCode="0.000000">
                  <c:v>0.70926772801342497</c:v>
                </c:pt>
                <c:pt idx="173" formatCode="0.000000">
                  <c:v>0.70930965950299407</c:v>
                </c:pt>
                <c:pt idx="174" formatCode="0.000000">
                  <c:v>0.70931542321398111</c:v>
                </c:pt>
                <c:pt idx="175" formatCode="0.000000">
                  <c:v>0.70932306063922801</c:v>
                </c:pt>
                <c:pt idx="176" formatCode="0.000000">
                  <c:v>0.70932458938373699</c:v>
                </c:pt>
                <c:pt idx="177" formatCode="0.000000">
                  <c:v>0.70933385019774697</c:v>
                </c:pt>
                <c:pt idx="178" formatCode="0.000000">
                  <c:v>0.70933418991834485</c:v>
                </c:pt>
                <c:pt idx="179" formatCode="0.000000">
                  <c:v>0.70935297210963599</c:v>
                </c:pt>
                <c:pt idx="180" formatCode="0.000000">
                  <c:v>0.70933782269075107</c:v>
                </c:pt>
                <c:pt idx="181" formatCode="0.000000">
                  <c:v>0.70934166372829011</c:v>
                </c:pt>
                <c:pt idx="182" formatCode="0.000000">
                  <c:v>0.70933647121062193</c:v>
                </c:pt>
                <c:pt idx="183" formatCode="0.000000">
                  <c:v>0.70931972198712789</c:v>
                </c:pt>
                <c:pt idx="184" formatCode="0.000000">
                  <c:v>0.70929449823790403</c:v>
                </c:pt>
                <c:pt idx="185" formatCode="0.000000">
                  <c:v>0.70932352230814311</c:v>
                </c:pt>
                <c:pt idx="186" formatCode="0.000000">
                  <c:v>0.70934812609537912</c:v>
                </c:pt>
                <c:pt idx="187" formatCode="0.000000">
                  <c:v>0.70934240096908707</c:v>
                </c:pt>
                <c:pt idx="188" formatCode="0.000000">
                  <c:v>0.70935457058822404</c:v>
                </c:pt>
                <c:pt idx="189" formatCode="0.000000">
                  <c:v>0.70932924030370414</c:v>
                </c:pt>
                <c:pt idx="190" formatCode="0.000000">
                  <c:v>0.70935574317878514</c:v>
                </c:pt>
                <c:pt idx="191" formatCode="0.000000">
                  <c:v>0.70932617293227884</c:v>
                </c:pt>
                <c:pt idx="192" formatCode="0.000000">
                  <c:v>0.70931756006408897</c:v>
                </c:pt>
                <c:pt idx="193" formatCode="0.000000">
                  <c:v>0.70931153777837708</c:v>
                </c:pt>
                <c:pt idx="194" formatCode="0.000000">
                  <c:v>0.70929676789289897</c:v>
                </c:pt>
                <c:pt idx="195" formatCode="0.000000">
                  <c:v>0.70927298662749405</c:v>
                </c:pt>
                <c:pt idx="196" formatCode="0.000000">
                  <c:v>0.70924449226069919</c:v>
                </c:pt>
                <c:pt idx="197" formatCode="0.000000">
                  <c:v>0.70926970273196888</c:v>
                </c:pt>
                <c:pt idx="198" formatCode="0.000000">
                  <c:v>0.70922983802271411</c:v>
                </c:pt>
                <c:pt idx="199" formatCode="0.000000">
                  <c:v>0.70922737162528604</c:v>
                </c:pt>
                <c:pt idx="200" formatCode="0.000000">
                  <c:v>0.70919493550498713</c:v>
                </c:pt>
                <c:pt idx="201" formatCode="0.000000">
                  <c:v>0.70921213982576081</c:v>
                </c:pt>
                <c:pt idx="202" formatCode="0.000000">
                  <c:v>0.70921850923574292</c:v>
                </c:pt>
                <c:pt idx="203" formatCode="0.000000">
                  <c:v>0.70924170194095193</c:v>
                </c:pt>
                <c:pt idx="204" formatCode="0.000000">
                  <c:v>0.7092641604129899</c:v>
                </c:pt>
                <c:pt idx="205" formatCode="0.000000">
                  <c:v>0.70927632034870003</c:v>
                </c:pt>
                <c:pt idx="206" formatCode="0.000000">
                  <c:v>0.70925442440160602</c:v>
                </c:pt>
                <c:pt idx="207" formatCode="0.000000">
                  <c:v>0.70924484610811322</c:v>
                </c:pt>
                <c:pt idx="208" formatCode="0.000000">
                  <c:v>0.70923382943367808</c:v>
                </c:pt>
                <c:pt idx="209" formatCode="0.000000">
                  <c:v>0.70922681131324317</c:v>
                </c:pt>
                <c:pt idx="210" formatCode="0.000000">
                  <c:v>0.70919984701385719</c:v>
                </c:pt>
                <c:pt idx="211" formatCode="0.000000">
                  <c:v>0.70922293964051708</c:v>
                </c:pt>
                <c:pt idx="212" formatCode="0.000000">
                  <c:v>0.70924809824284907</c:v>
                </c:pt>
                <c:pt idx="213" formatCode="0.000000">
                  <c:v>0.70918246447394184</c:v>
                </c:pt>
                <c:pt idx="214" formatCode="0.000000">
                  <c:v>0.70919647782095596</c:v>
                </c:pt>
                <c:pt idx="215" formatCode="0.000000">
                  <c:v>0.709230515488249</c:v>
                </c:pt>
                <c:pt idx="216" formatCode="0.000000">
                  <c:v>0.70927837186442</c:v>
                </c:pt>
                <c:pt idx="217" formatCode="0.000000">
                  <c:v>0.70928726375734885</c:v>
                </c:pt>
                <c:pt idx="218" formatCode="0.000000">
                  <c:v>0.70929773752731207</c:v>
                </c:pt>
                <c:pt idx="219" formatCode="0.000000">
                  <c:v>0.70936396613027597</c:v>
                </c:pt>
                <c:pt idx="220" formatCode="0.000000">
                  <c:v>0.70937177470658908</c:v>
                </c:pt>
                <c:pt idx="221" formatCode="0.000000">
                  <c:v>0.70940394233675996</c:v>
                </c:pt>
                <c:pt idx="222" formatCode="0.000000">
                  <c:v>0.70940588938849214</c:v>
                </c:pt>
                <c:pt idx="223" formatCode="0.000000">
                  <c:v>0.70941224235105993</c:v>
                </c:pt>
                <c:pt idx="224" formatCode="0.000000">
                  <c:v>0.70944929524911915</c:v>
                </c:pt>
                <c:pt idx="225" formatCode="0.000000">
                  <c:v>0.70950736939401093</c:v>
                </c:pt>
                <c:pt idx="226" formatCode="0.000000">
                  <c:v>0.70953901732253211</c:v>
                </c:pt>
                <c:pt idx="227" formatCode="0.000000">
                  <c:v>0.70958112563931797</c:v>
                </c:pt>
                <c:pt idx="228" formatCode="0.000000">
                  <c:v>0.70964075690517725</c:v>
                </c:pt>
                <c:pt idx="229" formatCode="0.000000">
                  <c:v>0.70970496514720494</c:v>
                </c:pt>
                <c:pt idx="230" formatCode="0.000000">
                  <c:v>0.70977899170187608</c:v>
                </c:pt>
                <c:pt idx="231" formatCode="0.000000">
                  <c:v>0.70984074605680714</c:v>
                </c:pt>
                <c:pt idx="232" formatCode="0.000000">
                  <c:v>0.70986561993771002</c:v>
                </c:pt>
                <c:pt idx="233" formatCode="0.000000">
                  <c:v>0.70988980503051413</c:v>
                </c:pt>
                <c:pt idx="234" formatCode="0.000000">
                  <c:v>0.70998521927313818</c:v>
                </c:pt>
                <c:pt idx="235" formatCode="0.000000">
                  <c:v>0.71005406968167095</c:v>
                </c:pt>
                <c:pt idx="236" formatCode="0.000000">
                  <c:v>0.71003927701028613</c:v>
                </c:pt>
                <c:pt idx="237" formatCode="0.000000">
                  <c:v>0.710074688995048</c:v>
                </c:pt>
                <c:pt idx="238" formatCode="0.000000">
                  <c:v>0.71011346076355597</c:v>
                </c:pt>
                <c:pt idx="239" formatCode="0.000000">
                  <c:v>0.71012172998448408</c:v>
                </c:pt>
                <c:pt idx="240" formatCode="0.000000">
                  <c:v>0.71014830903086101</c:v>
                </c:pt>
                <c:pt idx="241" formatCode="0.000000">
                  <c:v>0.71017353418796392</c:v>
                </c:pt>
                <c:pt idx="242" formatCode="0.000000">
                  <c:v>0.71020788712926797</c:v>
                </c:pt>
                <c:pt idx="243" formatCode="0.000000">
                  <c:v>0.71024824486496396</c:v>
                </c:pt>
                <c:pt idx="244" formatCode="0.000000">
                  <c:v>0.71026792070369593</c:v>
                </c:pt>
                <c:pt idx="245" formatCode="0.000000">
                  <c:v>0.71028176221514205</c:v>
                </c:pt>
                <c:pt idx="246" formatCode="0.000000">
                  <c:v>0.71030093260048421</c:v>
                </c:pt>
                <c:pt idx="247" formatCode="0.000000">
                  <c:v>0.71028582876408308</c:v>
                </c:pt>
                <c:pt idx="248" formatCode="0.000000">
                  <c:v>0.71026810365192394</c:v>
                </c:pt>
                <c:pt idx="249" formatCode="0.000000">
                  <c:v>0.71025539143883509</c:v>
                </c:pt>
                <c:pt idx="250" formatCode="0.000000">
                  <c:v>0.71025630317483301</c:v>
                </c:pt>
                <c:pt idx="251" formatCode="0.000000">
                  <c:v>0.71026820588175787</c:v>
                </c:pt>
                <c:pt idx="252" formatCode="0.000000">
                  <c:v>0.71023782449617812</c:v>
                </c:pt>
                <c:pt idx="253" formatCode="0.000000">
                  <c:v>0.71025301971434984</c:v>
                </c:pt>
                <c:pt idx="254" formatCode="0.000000">
                  <c:v>0.71024359654000213</c:v>
                </c:pt>
                <c:pt idx="255" formatCode="0.000000">
                  <c:v>0.71021775424008005</c:v>
                </c:pt>
                <c:pt idx="256" formatCode="0.000000">
                  <c:v>0.71018017715458814</c:v>
                </c:pt>
                <c:pt idx="257" formatCode="0.000000">
                  <c:v>0.71017650353866102</c:v>
                </c:pt>
                <c:pt idx="258" formatCode="0.000000">
                  <c:v>0.71015445313720105</c:v>
                </c:pt>
                <c:pt idx="259" formatCode="0.000000">
                  <c:v>0.7101789907951811</c:v>
                </c:pt>
                <c:pt idx="260" formatCode="0.000000">
                  <c:v>0.71016547615482906</c:v>
                </c:pt>
                <c:pt idx="261" formatCode="0.000000">
                  <c:v>0.71011237670691085</c:v>
                </c:pt>
                <c:pt idx="262" formatCode="0.000000">
                  <c:v>0.71011059754940808</c:v>
                </c:pt>
                <c:pt idx="263" formatCode="0.000000">
                  <c:v>0.71006156714368107</c:v>
                </c:pt>
                <c:pt idx="264" formatCode="0.000000">
                  <c:v>0.71002623760514316</c:v>
                </c:pt>
                <c:pt idx="265" formatCode="0.000000">
                  <c:v>0.71002213793997304</c:v>
                </c:pt>
                <c:pt idx="266" formatCode="0.000000">
                  <c:v>0.70995672285302103</c:v>
                </c:pt>
                <c:pt idx="267" formatCode="0.000000">
                  <c:v>0.70990000781403895</c:v>
                </c:pt>
                <c:pt idx="268" formatCode="0.000000">
                  <c:v>0.7099087309481471</c:v>
                </c:pt>
                <c:pt idx="269" formatCode="0.000000">
                  <c:v>0.70989286702903309</c:v>
                </c:pt>
                <c:pt idx="270" formatCode="0.000000">
                  <c:v>0.70989753286465607</c:v>
                </c:pt>
                <c:pt idx="271" formatCode="0.000000">
                  <c:v>0.70986239003751284</c:v>
                </c:pt>
                <c:pt idx="272" formatCode="0.000000">
                  <c:v>0.7097949061896992</c:v>
                </c:pt>
                <c:pt idx="273" formatCode="0.000000">
                  <c:v>0.70979853338765808</c:v>
                </c:pt>
                <c:pt idx="274" formatCode="0.000000">
                  <c:v>0.7097002679738561</c:v>
                </c:pt>
                <c:pt idx="275" formatCode="0.000000">
                  <c:v>0.70963991922623704</c:v>
                </c:pt>
                <c:pt idx="276" formatCode="0.000000">
                  <c:v>0.70958340424550703</c:v>
                </c:pt>
                <c:pt idx="277" formatCode="0.000000">
                  <c:v>0.70950810237648809</c:v>
                </c:pt>
                <c:pt idx="278" formatCode="0.000000">
                  <c:v>0.7094472617692319</c:v>
                </c:pt>
                <c:pt idx="279" formatCode="0.000000">
                  <c:v>0.7093514957479099</c:v>
                </c:pt>
                <c:pt idx="280" formatCode="0.000000">
                  <c:v>0.70923046328065298</c:v>
                </c:pt>
                <c:pt idx="281" formatCode="0.000000">
                  <c:v>0.70914917999919314</c:v>
                </c:pt>
                <c:pt idx="282" formatCode="0.000000">
                  <c:v>0.70911698539364287</c:v>
                </c:pt>
                <c:pt idx="283" formatCode="0.000000">
                  <c:v>0.70899953347810529</c:v>
                </c:pt>
                <c:pt idx="284" formatCode="0.000000">
                  <c:v>0.708969254812854</c:v>
                </c:pt>
                <c:pt idx="285" formatCode="0.000000">
                  <c:v>0.70887487814297212</c:v>
                </c:pt>
                <c:pt idx="286" formatCode="0.000000">
                  <c:v>0.70873316753028104</c:v>
                </c:pt>
                <c:pt idx="287" formatCode="0.000000">
                  <c:v>0.70867625700447923</c:v>
                </c:pt>
                <c:pt idx="288" formatCode="0.000000">
                  <c:v>0.70856002952147401</c:v>
                </c:pt>
                <c:pt idx="289" formatCode="0.000000">
                  <c:v>0.70848987020978615</c:v>
                </c:pt>
                <c:pt idx="290" formatCode="0.000000">
                  <c:v>0.70841559660736997</c:v>
                </c:pt>
                <c:pt idx="291" formatCode="0.000000">
                  <c:v>0.70825652514274084</c:v>
                </c:pt>
                <c:pt idx="292" formatCode="0.000000">
                  <c:v>0.70815957786563399</c:v>
                </c:pt>
                <c:pt idx="293" formatCode="0.000000">
                  <c:v>0.70805729473672296</c:v>
                </c:pt>
                <c:pt idx="294" formatCode="0.000000">
                  <c:v>0.70792047656923018</c:v>
                </c:pt>
                <c:pt idx="295" formatCode="0.000000">
                  <c:v>0.70791941597482511</c:v>
                </c:pt>
                <c:pt idx="296" formatCode="0.000000">
                  <c:v>0.70789183408477629</c:v>
                </c:pt>
                <c:pt idx="297" formatCode="0.000000">
                  <c:v>0.70784654542415704</c:v>
                </c:pt>
                <c:pt idx="298" formatCode="0.000000">
                  <c:v>0.70777562055429322</c:v>
                </c:pt>
                <c:pt idx="299" formatCode="0.000000">
                  <c:v>0.70770753351429316</c:v>
                </c:pt>
                <c:pt idx="300" formatCode="0.000000">
                  <c:v>0.70767766440413016</c:v>
                </c:pt>
                <c:pt idx="301" formatCode="0.000000">
                  <c:v>0.70761908928728501</c:v>
                </c:pt>
                <c:pt idx="302" formatCode="0.000000">
                  <c:v>0.70755925239619422</c:v>
                </c:pt>
                <c:pt idx="303" formatCode="0.000000">
                  <c:v>0.70743325240341914</c:v>
                </c:pt>
                <c:pt idx="304" formatCode="0.000000">
                  <c:v>0.70742741534268605</c:v>
                </c:pt>
                <c:pt idx="305" formatCode="0.000000">
                  <c:v>0.70731368937920192</c:v>
                </c:pt>
                <c:pt idx="306" formatCode="0.000000">
                  <c:v>0.70726994360526496</c:v>
                </c:pt>
                <c:pt idx="307" formatCode="0.000000">
                  <c:v>0.70722244396615597</c:v>
                </c:pt>
                <c:pt idx="308" formatCode="0.000000">
                  <c:v>0.70724468953323305</c:v>
                </c:pt>
                <c:pt idx="309" formatCode="0.000000">
                  <c:v>0.70715703648131911</c:v>
                </c:pt>
                <c:pt idx="310" formatCode="0.000000">
                  <c:v>0.70704901692910027</c:v>
                </c:pt>
                <c:pt idx="311" formatCode="0.000000">
                  <c:v>0.70698770784201193</c:v>
                </c:pt>
                <c:pt idx="312" formatCode="0.000000">
                  <c:v>0.70692650550819114</c:v>
                </c:pt>
                <c:pt idx="313" formatCode="0.000000">
                  <c:v>0.70686008426561298</c:v>
                </c:pt>
                <c:pt idx="314" formatCode="0.000000">
                  <c:v>0.70678009262728314</c:v>
                </c:pt>
                <c:pt idx="315" formatCode="0.000000">
                  <c:v>0.70678717472110197</c:v>
                </c:pt>
                <c:pt idx="316" formatCode="0.000000">
                  <c:v>0.70666782547340412</c:v>
                </c:pt>
                <c:pt idx="317" formatCode="0.000000">
                  <c:v>0.70659047349404214</c:v>
                </c:pt>
                <c:pt idx="318" formatCode="0.000000">
                  <c:v>0.70652146124952808</c:v>
                </c:pt>
                <c:pt idx="319" formatCode="0.000000">
                  <c:v>0.70649410586408801</c:v>
                </c:pt>
                <c:pt idx="320" formatCode="0.000000">
                  <c:v>0.70653991837838415</c:v>
                </c:pt>
                <c:pt idx="321" formatCode="0.000000">
                  <c:v>0.70647100735596402</c:v>
                </c:pt>
                <c:pt idx="322" formatCode="0.000000">
                  <c:v>0.70637852137959412</c:v>
                </c:pt>
                <c:pt idx="323" formatCode="0.000000">
                  <c:v>0.70632166074535996</c:v>
                </c:pt>
                <c:pt idx="324" formatCode="0.000000">
                  <c:v>0.70631818331695972</c:v>
                </c:pt>
                <c:pt idx="325" formatCode="0.000000">
                  <c:v>0.70619110832753307</c:v>
                </c:pt>
                <c:pt idx="326" formatCode="0.000000">
                  <c:v>0.70611572742665096</c:v>
                </c:pt>
                <c:pt idx="327" formatCode="0.000000">
                  <c:v>0.70606701702870212</c:v>
                </c:pt>
                <c:pt idx="328" formatCode="0.000000">
                  <c:v>0.70606667372168497</c:v>
                </c:pt>
                <c:pt idx="329" formatCode="0.000000">
                  <c:v>0.70591858919385397</c:v>
                </c:pt>
                <c:pt idx="330" formatCode="0.000000">
                  <c:v>0.70593634345606693</c:v>
                </c:pt>
                <c:pt idx="331" formatCode="0.000000">
                  <c:v>0.70583489177464198</c:v>
                </c:pt>
                <c:pt idx="332" formatCode="0.000000">
                  <c:v>0.70578827768280916</c:v>
                </c:pt>
                <c:pt idx="333" formatCode="0.000000">
                  <c:v>0.70577172719041714</c:v>
                </c:pt>
                <c:pt idx="334" formatCode="0.000000">
                  <c:v>0.70568672556591594</c:v>
                </c:pt>
                <c:pt idx="335" formatCode="0.000000">
                  <c:v>0.70557587423234303</c:v>
                </c:pt>
                <c:pt idx="336" formatCode="0.000000">
                  <c:v>0.70546640408504091</c:v>
                </c:pt>
                <c:pt idx="337" formatCode="0.000000">
                  <c:v>0.70547056461277902</c:v>
                </c:pt>
                <c:pt idx="338" formatCode="0.000000">
                  <c:v>0.70539982769743714</c:v>
                </c:pt>
                <c:pt idx="339" formatCode="0.000000">
                  <c:v>0.70537413959307815</c:v>
                </c:pt>
                <c:pt idx="340" formatCode="0.000000">
                  <c:v>0.70536644200564491</c:v>
                </c:pt>
                <c:pt idx="341" formatCode="0.000000">
                  <c:v>0.70524508433159816</c:v>
                </c:pt>
                <c:pt idx="342" formatCode="0.000000">
                  <c:v>0.70524191038664308</c:v>
                </c:pt>
                <c:pt idx="343" formatCode="0.000000">
                  <c:v>0.70525481741299112</c:v>
                </c:pt>
                <c:pt idx="344" formatCode="0.000000">
                  <c:v>0.7051938461469911</c:v>
                </c:pt>
                <c:pt idx="345" formatCode="0.000000">
                  <c:v>0.70517312843556501</c:v>
                </c:pt>
                <c:pt idx="346" formatCode="0.000000">
                  <c:v>0.70527212538339401</c:v>
                </c:pt>
                <c:pt idx="347" formatCode="0.000000">
                  <c:v>0.70532766670854907</c:v>
                </c:pt>
                <c:pt idx="348" formatCode="0.000000">
                  <c:v>0.70529121446988829</c:v>
                </c:pt>
                <c:pt idx="349" formatCode="0.000000">
                  <c:v>0.70524611221197508</c:v>
                </c:pt>
                <c:pt idx="350" formatCode="0.000000">
                  <c:v>0.70526864111106491</c:v>
                </c:pt>
                <c:pt idx="351" formatCode="0.000000">
                  <c:v>0.70519671355487124</c:v>
                </c:pt>
                <c:pt idx="352" formatCode="0.000000">
                  <c:v>0.70522360747825108</c:v>
                </c:pt>
                <c:pt idx="353" formatCode="0.000000">
                  <c:v>0.70523975906542502</c:v>
                </c:pt>
                <c:pt idx="354" formatCode="0.000000">
                  <c:v>0.70526841550034103</c:v>
                </c:pt>
                <c:pt idx="355" formatCode="0.000000">
                  <c:v>0.70530186186562693</c:v>
                </c:pt>
                <c:pt idx="356" formatCode="0.000000">
                  <c:v>0.70540158595388902</c:v>
                </c:pt>
                <c:pt idx="357" formatCode="0.000000">
                  <c:v>0.70539827176110004</c:v>
                </c:pt>
                <c:pt idx="358" formatCode="0.000000">
                  <c:v>0.70537481453929618</c:v>
                </c:pt>
                <c:pt idx="359" formatCode="0.000000">
                  <c:v>0.70537938489248697</c:v>
                </c:pt>
                <c:pt idx="360" formatCode="0.000000">
                  <c:v>0.70535910185328299</c:v>
                </c:pt>
                <c:pt idx="361" formatCode="0.000000">
                  <c:v>0.70532404149949213</c:v>
                </c:pt>
                <c:pt idx="362" formatCode="0.000000">
                  <c:v>0.70535126709413509</c:v>
                </c:pt>
                <c:pt idx="363" formatCode="0.000000">
                  <c:v>0.70537345913753902</c:v>
                </c:pt>
                <c:pt idx="364" formatCode="0.000000">
                  <c:v>0.70537239296084697</c:v>
                </c:pt>
                <c:pt idx="365" formatCode="0.000000">
                  <c:v>0.70536341291002602</c:v>
                </c:pt>
                <c:pt idx="366" formatCode="0.000000">
                  <c:v>0.70539163670455018</c:v>
                </c:pt>
                <c:pt idx="367" formatCode="0.000000">
                  <c:v>0.70531069919468603</c:v>
                </c:pt>
                <c:pt idx="368" formatCode="0.000000">
                  <c:v>0.70525027005765384</c:v>
                </c:pt>
                <c:pt idx="369" formatCode="0.000000">
                  <c:v>0.70527972164800112</c:v>
                </c:pt>
                <c:pt idx="370" formatCode="0.000000">
                  <c:v>0.70531168070707584</c:v>
                </c:pt>
                <c:pt idx="371" formatCode="0.000000">
                  <c:v>0.7053482026262281</c:v>
                </c:pt>
                <c:pt idx="372" formatCode="0.000000">
                  <c:v>0.70539307372606996</c:v>
                </c:pt>
                <c:pt idx="373" formatCode="0.000000">
                  <c:v>0.70539214592167188</c:v>
                </c:pt>
                <c:pt idx="374" formatCode="0.000000">
                  <c:v>0.70537267480822796</c:v>
                </c:pt>
                <c:pt idx="375" formatCode="0.000000">
                  <c:v>0.70539818173359903</c:v>
                </c:pt>
                <c:pt idx="376" formatCode="0.000000">
                  <c:v>0.70541686364230494</c:v>
                </c:pt>
                <c:pt idx="377" formatCode="0.000000">
                  <c:v>0.70537288655995101</c:v>
                </c:pt>
                <c:pt idx="378" formatCode="0.000000">
                  <c:v>0.70543247785199492</c:v>
                </c:pt>
                <c:pt idx="379" formatCode="0.000000">
                  <c:v>0.70543436529036085</c:v>
                </c:pt>
                <c:pt idx="380" formatCode="0.000000">
                  <c:v>0.70540609653050113</c:v>
                </c:pt>
                <c:pt idx="381" formatCode="0.000000">
                  <c:v>0.70546071273016397</c:v>
                </c:pt>
                <c:pt idx="382" formatCode="0.000000">
                  <c:v>0.70549816713380009</c:v>
                </c:pt>
                <c:pt idx="383" formatCode="0.000000">
                  <c:v>0.70550305730039808</c:v>
                </c:pt>
                <c:pt idx="384" formatCode="0.000000">
                  <c:v>0.7054933773987051</c:v>
                </c:pt>
                <c:pt idx="385" formatCode="0.000000">
                  <c:v>0.70554982076936501</c:v>
                </c:pt>
                <c:pt idx="386" formatCode="0.000000">
                  <c:v>0.70560414217711009</c:v>
                </c:pt>
                <c:pt idx="387" formatCode="0.000000">
                  <c:v>0.70559514467754403</c:v>
                </c:pt>
                <c:pt idx="388" formatCode="0.000000">
                  <c:v>0.70559206520273487</c:v>
                </c:pt>
                <c:pt idx="389" formatCode="0.000000">
                  <c:v>0.70561379447273298</c:v>
                </c:pt>
                <c:pt idx="390" formatCode="0.000000">
                  <c:v>0.70561239197348302</c:v>
                </c:pt>
                <c:pt idx="391" formatCode="0.000000">
                  <c:v>0.70562241691414807</c:v>
                </c:pt>
                <c:pt idx="392" formatCode="0.000000">
                  <c:v>0.70561372079768192</c:v>
                </c:pt>
                <c:pt idx="393" formatCode="0.000000">
                  <c:v>0.70561083434248306</c:v>
                </c:pt>
                <c:pt idx="394" formatCode="0.000000">
                  <c:v>0.70560996161567913</c:v>
                </c:pt>
                <c:pt idx="395" formatCode="0.000000">
                  <c:v>0.7056260504452051</c:v>
                </c:pt>
                <c:pt idx="396" formatCode="0.000000">
                  <c:v>0.70559489258838226</c:v>
                </c:pt>
                <c:pt idx="397" formatCode="0.000000">
                  <c:v>0.70559325198344403</c:v>
                </c:pt>
                <c:pt idx="398" formatCode="0.000000">
                  <c:v>0.70558985975023492</c:v>
                </c:pt>
                <c:pt idx="399" formatCode="0.000000">
                  <c:v>0.70557463748986815</c:v>
                </c:pt>
                <c:pt idx="400" formatCode="0.000000">
                  <c:v>0.70561394222336304</c:v>
                </c:pt>
                <c:pt idx="401" formatCode="0.000000">
                  <c:v>0.70570312001611402</c:v>
                </c:pt>
                <c:pt idx="402" formatCode="0.000000">
                  <c:v>0.70563662087226087</c:v>
                </c:pt>
                <c:pt idx="403" formatCode="0.000000">
                  <c:v>0.70566916582371697</c:v>
                </c:pt>
                <c:pt idx="404" formatCode="0.000000">
                  <c:v>0.70563656724793489</c:v>
                </c:pt>
                <c:pt idx="405" formatCode="0.000000">
                  <c:v>0.70563805733170415</c:v>
                </c:pt>
                <c:pt idx="406" formatCode="0.000000">
                  <c:v>0.70559942136009113</c:v>
                </c:pt>
                <c:pt idx="407" formatCode="0.000000">
                  <c:v>0.70559830644655808</c:v>
                </c:pt>
                <c:pt idx="408" formatCode="0.000000">
                  <c:v>0.70561222881848307</c:v>
                </c:pt>
                <c:pt idx="409" formatCode="0.000000">
                  <c:v>0.70564051143309825</c:v>
                </c:pt>
                <c:pt idx="410" formatCode="0.000000">
                  <c:v>0.7056614175694923</c:v>
                </c:pt>
                <c:pt idx="411" formatCode="0.000000">
                  <c:v>0.70567895392873914</c:v>
                </c:pt>
                <c:pt idx="412" formatCode="0.000000">
                  <c:v>0.70571857401083704</c:v>
                </c:pt>
                <c:pt idx="413" formatCode="0.000000">
                  <c:v>0.70572035066372718</c:v>
                </c:pt>
                <c:pt idx="414" formatCode="0.000000">
                  <c:v>0.705766445686005</c:v>
                </c:pt>
                <c:pt idx="415" formatCode="0.000000">
                  <c:v>0.70581294256469307</c:v>
                </c:pt>
                <c:pt idx="416" formatCode="0.000000">
                  <c:v>0.70583627933721094</c:v>
                </c:pt>
                <c:pt idx="417" formatCode="0.000000">
                  <c:v>0.70587289862057923</c:v>
                </c:pt>
                <c:pt idx="418" formatCode="0.000000">
                  <c:v>0.70594031963352322</c:v>
                </c:pt>
                <c:pt idx="419" formatCode="0.000000">
                  <c:v>0.70597003356671906</c:v>
                </c:pt>
                <c:pt idx="420" formatCode="0.000000">
                  <c:v>0.70602798376343401</c:v>
                </c:pt>
                <c:pt idx="421" formatCode="0.000000">
                  <c:v>0.70603305250611814</c:v>
                </c:pt>
                <c:pt idx="422" formatCode="0.000000">
                  <c:v>0.70599864595158313</c:v>
                </c:pt>
                <c:pt idx="423" formatCode="0.000000">
                  <c:v>0.70602902605702411</c:v>
                </c:pt>
                <c:pt idx="424" formatCode="0.000000">
                  <c:v>0.70602095949126698</c:v>
                </c:pt>
                <c:pt idx="425" formatCode="0.000000">
                  <c:v>0.70613760835070905</c:v>
                </c:pt>
                <c:pt idx="426" formatCode="0.000000">
                  <c:v>0.706209305269063</c:v>
                </c:pt>
                <c:pt idx="427" formatCode="0.000000">
                  <c:v>0.7063105193159529</c:v>
                </c:pt>
                <c:pt idx="428" formatCode="0.000000">
                  <c:v>0.70633061910105199</c:v>
                </c:pt>
                <c:pt idx="429" formatCode="0.000000">
                  <c:v>0.70639321600681315</c:v>
                </c:pt>
                <c:pt idx="430" formatCode="0.000000">
                  <c:v>0.70648174754879312</c:v>
                </c:pt>
                <c:pt idx="431" formatCode="0.000000">
                  <c:v>0.70653460941522184</c:v>
                </c:pt>
                <c:pt idx="432" formatCode="0.000000">
                  <c:v>0.70661193770128905</c:v>
                </c:pt>
                <c:pt idx="433" formatCode="0.000000">
                  <c:v>0.70666658779593383</c:v>
                </c:pt>
                <c:pt idx="434" formatCode="0.000000">
                  <c:v>0.70671945607793107</c:v>
                </c:pt>
                <c:pt idx="435" formatCode="0.000000">
                  <c:v>0.70677857134368416</c:v>
                </c:pt>
                <c:pt idx="436" formatCode="0.000000">
                  <c:v>0.70681312716544897</c:v>
                </c:pt>
                <c:pt idx="437" formatCode="0.000000">
                  <c:v>0.7068893283091211</c:v>
                </c:pt>
                <c:pt idx="438" formatCode="0.000000">
                  <c:v>0.70695737613312215</c:v>
                </c:pt>
                <c:pt idx="439" formatCode="0.000000">
                  <c:v>0.7069892756707411</c:v>
                </c:pt>
                <c:pt idx="440" formatCode="0.000000">
                  <c:v>0.70705256329081401</c:v>
                </c:pt>
                <c:pt idx="441" formatCode="0.000000">
                  <c:v>0.70709592650127806</c:v>
                </c:pt>
                <c:pt idx="442" formatCode="0.000000">
                  <c:v>0.70715520085110395</c:v>
                </c:pt>
                <c:pt idx="443" formatCode="0.000000">
                  <c:v>0.70719532546201502</c:v>
                </c:pt>
                <c:pt idx="444" formatCode="0.000000">
                  <c:v>0.70727865342548024</c:v>
                </c:pt>
                <c:pt idx="445" formatCode="0.000000">
                  <c:v>0.70734126170064493</c:v>
                </c:pt>
                <c:pt idx="446" formatCode="0.000000">
                  <c:v>0.70735196220174101</c:v>
                </c:pt>
                <c:pt idx="447" formatCode="0.000000">
                  <c:v>0.70737504838780008</c:v>
                </c:pt>
                <c:pt idx="448" formatCode="0.000000">
                  <c:v>0.70737209282178204</c:v>
                </c:pt>
                <c:pt idx="449" formatCode="0.000000">
                  <c:v>0.70741571427029903</c:v>
                </c:pt>
                <c:pt idx="450" formatCode="0.000000">
                  <c:v>0.70744730505248199</c:v>
                </c:pt>
                <c:pt idx="451" formatCode="0.000000">
                  <c:v>0.70745091939530902</c:v>
                </c:pt>
                <c:pt idx="452" formatCode="0.000000">
                  <c:v>0.70747674051090093</c:v>
                </c:pt>
                <c:pt idx="453" formatCode="0.000000">
                  <c:v>0.70753036535290881</c:v>
                </c:pt>
                <c:pt idx="454" formatCode="0.000000">
                  <c:v>0.707572882162123</c:v>
                </c:pt>
                <c:pt idx="455" formatCode="0.000000">
                  <c:v>0.70764384154230608</c:v>
                </c:pt>
                <c:pt idx="456" formatCode="0.000000">
                  <c:v>0.7076632952336811</c:v>
                </c:pt>
                <c:pt idx="457" formatCode="0.000000">
                  <c:v>0.70775652959849311</c:v>
                </c:pt>
                <c:pt idx="458" formatCode="0.000000">
                  <c:v>0.70783408488344901</c:v>
                </c:pt>
                <c:pt idx="459" formatCode="0.000000">
                  <c:v>0.70784680705333014</c:v>
                </c:pt>
                <c:pt idx="460" formatCode="0.000000">
                  <c:v>0.7079013090529479</c:v>
                </c:pt>
                <c:pt idx="461" formatCode="0.000000">
                  <c:v>0.7079538171410551</c:v>
                </c:pt>
                <c:pt idx="462" formatCode="0.000000">
                  <c:v>0.70795551527564105</c:v>
                </c:pt>
                <c:pt idx="463" formatCode="0.000000">
                  <c:v>0.70797116885358313</c:v>
                </c:pt>
                <c:pt idx="464" formatCode="0.000000">
                  <c:v>0.70801457650874611</c:v>
                </c:pt>
                <c:pt idx="465" formatCode="0.000000">
                  <c:v>0.70804230463713103</c:v>
                </c:pt>
                <c:pt idx="466" formatCode="0.000000">
                  <c:v>0.70806082903648704</c:v>
                </c:pt>
                <c:pt idx="467" formatCode="0.000000">
                  <c:v>0.70805651767942013</c:v>
                </c:pt>
                <c:pt idx="468" formatCode="0.000000">
                  <c:v>0.70808267820538395</c:v>
                </c:pt>
                <c:pt idx="469" formatCode="0.000000">
                  <c:v>0.70812921691616515</c:v>
                </c:pt>
                <c:pt idx="470" formatCode="0.000000">
                  <c:v>0.70816091582901797</c:v>
                </c:pt>
                <c:pt idx="471" formatCode="0.000000">
                  <c:v>0.7081790104147242</c:v>
                </c:pt>
                <c:pt idx="472" formatCode="0.000000">
                  <c:v>0.70821863018281594</c:v>
                </c:pt>
                <c:pt idx="473" formatCode="0.000000">
                  <c:v>0.70823104184030394</c:v>
                </c:pt>
                <c:pt idx="474" formatCode="0.000000">
                  <c:v>0.70821843979812005</c:v>
                </c:pt>
                <c:pt idx="475" formatCode="0.000000">
                  <c:v>0.7082356300982261</c:v>
                </c:pt>
                <c:pt idx="476" formatCode="0.000000">
                  <c:v>0.70824787038383219</c:v>
                </c:pt>
                <c:pt idx="477" formatCode="0.000000">
                  <c:v>0.70825639749088309</c:v>
                </c:pt>
                <c:pt idx="478" formatCode="0.000000">
                  <c:v>0.708235065249749</c:v>
                </c:pt>
                <c:pt idx="479" formatCode="0.000000">
                  <c:v>0.70820260316898109</c:v>
                </c:pt>
                <c:pt idx="480" formatCode="0.000000">
                  <c:v>0.70821406537308895</c:v>
                </c:pt>
                <c:pt idx="481" formatCode="0.000000">
                  <c:v>0.70816615064488309</c:v>
                </c:pt>
                <c:pt idx="482" formatCode="0.000000">
                  <c:v>0.70810073611972812</c:v>
                </c:pt>
                <c:pt idx="483" formatCode="0.000000">
                  <c:v>0.70806891055076304</c:v>
                </c:pt>
                <c:pt idx="484" formatCode="0.000000">
                  <c:v>0.70803866525255299</c:v>
                </c:pt>
                <c:pt idx="485" formatCode="0.000000">
                  <c:v>0.70801147236961715</c:v>
                </c:pt>
                <c:pt idx="486" formatCode="0.000000">
                  <c:v>0.7079924194007271</c:v>
                </c:pt>
                <c:pt idx="487" formatCode="0.000000">
                  <c:v>0.70799810658820717</c:v>
                </c:pt>
                <c:pt idx="488" formatCode="0.000000">
                  <c:v>0.70797021395198811</c:v>
                </c:pt>
                <c:pt idx="489" formatCode="0.000000">
                  <c:v>0.70799308221888424</c:v>
                </c:pt>
                <c:pt idx="490" formatCode="0.000000">
                  <c:v>0.70786927654521314</c:v>
                </c:pt>
                <c:pt idx="491" formatCode="0.000000">
                  <c:v>0.70780617657785105</c:v>
                </c:pt>
                <c:pt idx="492" formatCode="0.000000">
                  <c:v>0.70780772502280698</c:v>
                </c:pt>
                <c:pt idx="493" formatCode="0.000000">
                  <c:v>0.70782292168777905</c:v>
                </c:pt>
                <c:pt idx="494" formatCode="0.000000">
                  <c:v>0.70808767024958619</c:v>
                </c:pt>
                <c:pt idx="495" formatCode="0.000000">
                  <c:v>0.70803623889019895</c:v>
                </c:pt>
                <c:pt idx="496" formatCode="0.000000">
                  <c:v>0.70802628222090203</c:v>
                </c:pt>
                <c:pt idx="497" formatCode="0.000000">
                  <c:v>0.70798261008882613</c:v>
                </c:pt>
                <c:pt idx="498" formatCode="0.000000">
                  <c:v>0.70807933749357832</c:v>
                </c:pt>
                <c:pt idx="499" formatCode="0.000000">
                  <c:v>0.70826244298503493</c:v>
                </c:pt>
                <c:pt idx="500" formatCode="0.000000">
                  <c:v>0.70816665709927407</c:v>
                </c:pt>
                <c:pt idx="501" formatCode="0.000000">
                  <c:v>0.70819555471295292</c:v>
                </c:pt>
                <c:pt idx="502" formatCode="0.000000">
                  <c:v>0.70804740608117023</c:v>
                </c:pt>
                <c:pt idx="503" formatCode="0.000000">
                  <c:v>0.7083127384931911</c:v>
                </c:pt>
                <c:pt idx="504" formatCode="0.000000">
                  <c:v>0.7084204335748342</c:v>
                </c:pt>
                <c:pt idx="505" formatCode="0.000000">
                  <c:v>0</c:v>
                </c:pt>
                <c:pt idx="506" formatCode="0.000000">
                  <c:v>0</c:v>
                </c:pt>
                <c:pt idx="507" formatCode="0.000000">
                  <c:v>0</c:v>
                </c:pt>
                <c:pt idx="508" formatCode="0.000000">
                  <c:v>0</c:v>
                </c:pt>
                <c:pt idx="509" formatCode="0.000000">
                  <c:v>0</c:v>
                </c:pt>
                <c:pt idx="510" formatCode="0.000000">
                  <c:v>0</c:v>
                </c:pt>
                <c:pt idx="511" formatCode="0.000000">
                  <c:v>0</c:v>
                </c:pt>
                <c:pt idx="512" formatCode="0.000000">
                  <c:v>0</c:v>
                </c:pt>
                <c:pt idx="513" formatCode="0.000000">
                  <c:v>0</c:v>
                </c:pt>
                <c:pt idx="514" formatCode="0.000000">
                  <c:v>0</c:v>
                </c:pt>
                <c:pt idx="515" formatCode="0.000000">
                  <c:v>0</c:v>
                </c:pt>
                <c:pt idx="516" formatCode="0.000000">
                  <c:v>0</c:v>
                </c:pt>
                <c:pt idx="517" formatCode="0.000000">
                  <c:v>0</c:v>
                </c:pt>
                <c:pt idx="518" formatCode="0.000000">
                  <c:v>0</c:v>
                </c:pt>
                <c:pt idx="519" formatCode="0.000000">
                  <c:v>0</c:v>
                </c:pt>
                <c:pt idx="520" formatCode="0.000000">
                  <c:v>0</c:v>
                </c:pt>
                <c:pt idx="521" formatCode="0.000000">
                  <c:v>0</c:v>
                </c:pt>
                <c:pt idx="522" formatCode="0.000000">
                  <c:v>0</c:v>
                </c:pt>
                <c:pt idx="523" formatCode="0.000000">
                  <c:v>0</c:v>
                </c:pt>
                <c:pt idx="524" formatCode="0.000000">
                  <c:v>0</c:v>
                </c:pt>
                <c:pt idx="525" formatCode="0.000000">
                  <c:v>0</c:v>
                </c:pt>
                <c:pt idx="526" formatCode="0.000000">
                  <c:v>0</c:v>
                </c:pt>
                <c:pt idx="527" formatCode="0.000000">
                  <c:v>0</c:v>
                </c:pt>
                <c:pt idx="528" formatCode="0.000000">
                  <c:v>0</c:v>
                </c:pt>
                <c:pt idx="529" formatCode="0.000000">
                  <c:v>0</c:v>
                </c:pt>
                <c:pt idx="530" formatCode="0.000000">
                  <c:v>0</c:v>
                </c:pt>
                <c:pt idx="531" formatCode="0.000000">
                  <c:v>0</c:v>
                </c:pt>
                <c:pt idx="532" formatCode="0.000000">
                  <c:v>0</c:v>
                </c:pt>
                <c:pt idx="533" formatCode="0.000000">
                  <c:v>0</c:v>
                </c:pt>
                <c:pt idx="534" formatCode="0.000000">
                  <c:v>0</c:v>
                </c:pt>
                <c:pt idx="535" formatCode="0.000000">
                  <c:v>0</c:v>
                </c:pt>
                <c:pt idx="536" formatCode="0.000000">
                  <c:v>0</c:v>
                </c:pt>
                <c:pt idx="537" formatCode="0.000000">
                  <c:v>0</c:v>
                </c:pt>
                <c:pt idx="538" formatCode="0.000000">
                  <c:v>0</c:v>
                </c:pt>
                <c:pt idx="539" formatCode="0.000000">
                  <c:v>0</c:v>
                </c:pt>
                <c:pt idx="540" formatCode="0.000000">
                  <c:v>0</c:v>
                </c:pt>
                <c:pt idx="541" formatCode="0.000000">
                  <c:v>0</c:v>
                </c:pt>
                <c:pt idx="542" formatCode="0.000000">
                  <c:v>0</c:v>
                </c:pt>
                <c:pt idx="543" formatCode="0.000000">
                  <c:v>0</c:v>
                </c:pt>
                <c:pt idx="544" formatCode="0.000000">
                  <c:v>0</c:v>
                </c:pt>
                <c:pt idx="545" formatCode="0.000000">
                  <c:v>0</c:v>
                </c:pt>
                <c:pt idx="546" formatCode="0.000000">
                  <c:v>0</c:v>
                </c:pt>
                <c:pt idx="547" formatCode="0.000000">
                  <c:v>0</c:v>
                </c:pt>
                <c:pt idx="548" formatCode="0.000000">
                  <c:v>0</c:v>
                </c:pt>
                <c:pt idx="549" formatCode="0.000000">
                  <c:v>0</c:v>
                </c:pt>
                <c:pt idx="550" formatCode="0.000000">
                  <c:v>0</c:v>
                </c:pt>
                <c:pt idx="551" formatCode="0.000000">
                  <c:v>0</c:v>
                </c:pt>
                <c:pt idx="552" formatCode="0.000000">
                  <c:v>0</c:v>
                </c:pt>
                <c:pt idx="553" formatCode="0.000000">
                  <c:v>0</c:v>
                </c:pt>
                <c:pt idx="554" formatCode="0.000000">
                  <c:v>0</c:v>
                </c:pt>
                <c:pt idx="555" formatCode="0.000000">
                  <c:v>0</c:v>
                </c:pt>
                <c:pt idx="556" formatCode="0.000000">
                  <c:v>0</c:v>
                </c:pt>
                <c:pt idx="557" formatCode="0.000000">
                  <c:v>0</c:v>
                </c:pt>
                <c:pt idx="558" formatCode="0.000000">
                  <c:v>0</c:v>
                </c:pt>
                <c:pt idx="559" formatCode="0.000000">
                  <c:v>0</c:v>
                </c:pt>
                <c:pt idx="560" formatCode="0.000000">
                  <c:v>0</c:v>
                </c:pt>
                <c:pt idx="561" formatCode="0.000000">
                  <c:v>0</c:v>
                </c:pt>
                <c:pt idx="562" formatCode="0.000000">
                  <c:v>0</c:v>
                </c:pt>
                <c:pt idx="563" formatCode="0.000000">
                  <c:v>0</c:v>
                </c:pt>
                <c:pt idx="564" formatCode="0.000000">
                  <c:v>0</c:v>
                </c:pt>
                <c:pt idx="565" formatCode="0.000000">
                  <c:v>0</c:v>
                </c:pt>
                <c:pt idx="566" formatCode="0.000000">
                  <c:v>0</c:v>
                </c:pt>
                <c:pt idx="567" formatCode="0.000000">
                  <c:v>0</c:v>
                </c:pt>
                <c:pt idx="568" formatCode="0.000000">
                  <c:v>0</c:v>
                </c:pt>
                <c:pt idx="569" formatCode="0.000000">
                  <c:v>0</c:v>
                </c:pt>
                <c:pt idx="570" formatCode="0.000000">
                  <c:v>0</c:v>
                </c:pt>
                <c:pt idx="571" formatCode="0.000000">
                  <c:v>0</c:v>
                </c:pt>
                <c:pt idx="572" formatCode="0.000000">
                  <c:v>0</c:v>
                </c:pt>
                <c:pt idx="573" formatCode="0.000000">
                  <c:v>0</c:v>
                </c:pt>
                <c:pt idx="574" formatCode="0.000000">
                  <c:v>0</c:v>
                </c:pt>
                <c:pt idx="575" formatCode="0.000000">
                  <c:v>0</c:v>
                </c:pt>
                <c:pt idx="576" formatCode="0.000000">
                  <c:v>0</c:v>
                </c:pt>
                <c:pt idx="577" formatCode="0.000000">
                  <c:v>0</c:v>
                </c:pt>
                <c:pt idx="578" formatCode="0.000000">
                  <c:v>0</c:v>
                </c:pt>
                <c:pt idx="579" formatCode="0.000000">
                  <c:v>0</c:v>
                </c:pt>
                <c:pt idx="580" formatCode="0.000000">
                  <c:v>0</c:v>
                </c:pt>
                <c:pt idx="581" formatCode="0.000000">
                  <c:v>0</c:v>
                </c:pt>
                <c:pt idx="582" formatCode="0.000000">
                  <c:v>0</c:v>
                </c:pt>
                <c:pt idx="583" formatCode="0.000000">
                  <c:v>0</c:v>
                </c:pt>
                <c:pt idx="584" formatCode="0.000000">
                  <c:v>0</c:v>
                </c:pt>
                <c:pt idx="585" formatCode="0.000000">
                  <c:v>0</c:v>
                </c:pt>
                <c:pt idx="586" formatCode="0.000000">
                  <c:v>0</c:v>
                </c:pt>
                <c:pt idx="587" formatCode="0.000000">
                  <c:v>0</c:v>
                </c:pt>
                <c:pt idx="588" formatCode="0.000000">
                  <c:v>0</c:v>
                </c:pt>
                <c:pt idx="589" formatCode="0.000000">
                  <c:v>0</c:v>
                </c:pt>
                <c:pt idx="590" formatCode="0.000000">
                  <c:v>0</c:v>
                </c:pt>
                <c:pt idx="591" formatCode="0.000000">
                  <c:v>0</c:v>
                </c:pt>
                <c:pt idx="592" formatCode="0.000000">
                  <c:v>0</c:v>
                </c:pt>
                <c:pt idx="593" formatCode="0.000000">
                  <c:v>0</c:v>
                </c:pt>
                <c:pt idx="594" formatCode="0.000000">
                  <c:v>0</c:v>
                </c:pt>
                <c:pt idx="595" formatCode="0.000000">
                  <c:v>0</c:v>
                </c:pt>
                <c:pt idx="596" formatCode="0.000000">
                  <c:v>0</c:v>
                </c:pt>
                <c:pt idx="597" formatCode="0.000000">
                  <c:v>0</c:v>
                </c:pt>
                <c:pt idx="598" formatCode="0.000000">
                  <c:v>0</c:v>
                </c:pt>
                <c:pt idx="599" formatCode="0.000000">
                  <c:v>0</c:v>
                </c:pt>
                <c:pt idx="600" formatCode="0.000000">
                  <c:v>0</c:v>
                </c:pt>
                <c:pt idx="601" formatCode="0.000000">
                  <c:v>0</c:v>
                </c:pt>
                <c:pt idx="602" formatCode="0.000000">
                  <c:v>0</c:v>
                </c:pt>
                <c:pt idx="603" formatCode="0.000000">
                  <c:v>0</c:v>
                </c:pt>
                <c:pt idx="604" formatCode="0.000000">
                  <c:v>0</c:v>
                </c:pt>
                <c:pt idx="605" formatCode="0.000000">
                  <c:v>0</c:v>
                </c:pt>
                <c:pt idx="606" formatCode="0.000000">
                  <c:v>0</c:v>
                </c:pt>
                <c:pt idx="607" formatCode="0.000000">
                  <c:v>0</c:v>
                </c:pt>
                <c:pt idx="608" formatCode="0.000000">
                  <c:v>0</c:v>
                </c:pt>
                <c:pt idx="609" formatCode="0.000000">
                  <c:v>0</c:v>
                </c:pt>
                <c:pt idx="610" formatCode="0.000000">
                  <c:v>0</c:v>
                </c:pt>
                <c:pt idx="611" formatCode="0.000000">
                  <c:v>0</c:v>
                </c:pt>
                <c:pt idx="612" formatCode="0.000000">
                  <c:v>0</c:v>
                </c:pt>
                <c:pt idx="613" formatCode="0.000000">
                  <c:v>0</c:v>
                </c:pt>
                <c:pt idx="614" formatCode="0.000000">
                  <c:v>0</c:v>
                </c:pt>
                <c:pt idx="615" formatCode="0.000000">
                  <c:v>0</c:v>
                </c:pt>
                <c:pt idx="616" formatCode="0.000000">
                  <c:v>0</c:v>
                </c:pt>
                <c:pt idx="617" formatCode="0.000000">
                  <c:v>0</c:v>
                </c:pt>
                <c:pt idx="618" formatCode="0.000000">
                  <c:v>0</c:v>
                </c:pt>
                <c:pt idx="619" formatCode="0.000000">
                  <c:v>0</c:v>
                </c:pt>
                <c:pt idx="620" formatCode="0.000000">
                  <c:v>0</c:v>
                </c:pt>
                <c:pt idx="621" formatCode="0.000000">
                  <c:v>0</c:v>
                </c:pt>
                <c:pt idx="622" formatCode="0.000000">
                  <c:v>0</c:v>
                </c:pt>
                <c:pt idx="623" formatCode="0.000000">
                  <c:v>0</c:v>
                </c:pt>
                <c:pt idx="624" formatCode="0.000000">
                  <c:v>0</c:v>
                </c:pt>
                <c:pt idx="625" formatCode="0.000000">
                  <c:v>0</c:v>
                </c:pt>
                <c:pt idx="626" formatCode="0.000000">
                  <c:v>0</c:v>
                </c:pt>
                <c:pt idx="627" formatCode="0.000000">
                  <c:v>0</c:v>
                </c:pt>
                <c:pt idx="628" formatCode="0.000000">
                  <c:v>0</c:v>
                </c:pt>
                <c:pt idx="629" formatCode="0.000000">
                  <c:v>0</c:v>
                </c:pt>
                <c:pt idx="630" formatCode="0.000000">
                  <c:v>0</c:v>
                </c:pt>
                <c:pt idx="631" formatCode="0.000000">
                  <c:v>0</c:v>
                </c:pt>
                <c:pt idx="632" formatCode="0.000000">
                  <c:v>0</c:v>
                </c:pt>
                <c:pt idx="633" formatCode="0.000000">
                  <c:v>0</c:v>
                </c:pt>
                <c:pt idx="634" formatCode="0.000000">
                  <c:v>0</c:v>
                </c:pt>
                <c:pt idx="635" formatCode="0.000000">
                  <c:v>0</c:v>
                </c:pt>
                <c:pt idx="636" formatCode="0.000000">
                  <c:v>0</c:v>
                </c:pt>
                <c:pt idx="637" formatCode="0.000000">
                  <c:v>0</c:v>
                </c:pt>
                <c:pt idx="638" formatCode="0.000000">
                  <c:v>0</c:v>
                </c:pt>
                <c:pt idx="639" formatCode="0.000000">
                  <c:v>0</c:v>
                </c:pt>
                <c:pt idx="640" formatCode="0.000000">
                  <c:v>0</c:v>
                </c:pt>
                <c:pt idx="641" formatCode="0.000000">
                  <c:v>0</c:v>
                </c:pt>
                <c:pt idx="642" formatCode="0.000000">
                  <c:v>0</c:v>
                </c:pt>
                <c:pt idx="643" formatCode="0.000000">
                  <c:v>0</c:v>
                </c:pt>
                <c:pt idx="644" formatCode="0.000000">
                  <c:v>0</c:v>
                </c:pt>
                <c:pt idx="645" formatCode="0.000000">
                  <c:v>0</c:v>
                </c:pt>
                <c:pt idx="646" formatCode="0.000000">
                  <c:v>0</c:v>
                </c:pt>
                <c:pt idx="647" formatCode="0.000000">
                  <c:v>0</c:v>
                </c:pt>
                <c:pt idx="648" formatCode="0.000000">
                  <c:v>0</c:v>
                </c:pt>
                <c:pt idx="649" formatCode="0.000000">
                  <c:v>0</c:v>
                </c:pt>
                <c:pt idx="650" formatCode="0.000000">
                  <c:v>0</c:v>
                </c:pt>
                <c:pt idx="651" formatCode="0.000000">
                  <c:v>0</c:v>
                </c:pt>
                <c:pt idx="652" formatCode="0.000000">
                  <c:v>0</c:v>
                </c:pt>
                <c:pt idx="653" formatCode="0.000000">
                  <c:v>0</c:v>
                </c:pt>
                <c:pt idx="654" formatCode="0.000000">
                  <c:v>0</c:v>
                </c:pt>
                <c:pt idx="655" formatCode="0.000000">
                  <c:v>0</c:v>
                </c:pt>
                <c:pt idx="656" formatCode="0.000000">
                  <c:v>0</c:v>
                </c:pt>
                <c:pt idx="657" formatCode="0.000000">
                  <c:v>0</c:v>
                </c:pt>
                <c:pt idx="658" formatCode="0.000000">
                  <c:v>0</c:v>
                </c:pt>
                <c:pt idx="659" formatCode="0.000000">
                  <c:v>0</c:v>
                </c:pt>
                <c:pt idx="660" formatCode="0.000000">
                  <c:v>0</c:v>
                </c:pt>
                <c:pt idx="661" formatCode="0.000000">
                  <c:v>0</c:v>
                </c:pt>
                <c:pt idx="662" formatCode="0.000000">
                  <c:v>0</c:v>
                </c:pt>
                <c:pt idx="663" formatCode="0.000000">
                  <c:v>0</c:v>
                </c:pt>
                <c:pt idx="664" formatCode="0.000000">
                  <c:v>0</c:v>
                </c:pt>
                <c:pt idx="665" formatCode="0.000000">
                  <c:v>0</c:v>
                </c:pt>
                <c:pt idx="666" formatCode="0.000000">
                  <c:v>0</c:v>
                </c:pt>
                <c:pt idx="667" formatCode="0.000000">
                  <c:v>0</c:v>
                </c:pt>
                <c:pt idx="668" formatCode="0.000000">
                  <c:v>0</c:v>
                </c:pt>
                <c:pt idx="669" formatCode="0.000000">
                  <c:v>0</c:v>
                </c:pt>
                <c:pt idx="670" formatCode="0.000000">
                  <c:v>0</c:v>
                </c:pt>
                <c:pt idx="671" formatCode="0.000000">
                  <c:v>0</c:v>
                </c:pt>
                <c:pt idx="672" formatCode="0.000000">
                  <c:v>0</c:v>
                </c:pt>
                <c:pt idx="673" formatCode="0.000000">
                  <c:v>0</c:v>
                </c:pt>
                <c:pt idx="674" formatCode="0.000000">
                  <c:v>0</c:v>
                </c:pt>
                <c:pt idx="675" formatCode="0.000000">
                  <c:v>0</c:v>
                </c:pt>
                <c:pt idx="676" formatCode="0.000000">
                  <c:v>0</c:v>
                </c:pt>
                <c:pt idx="677" formatCode="0.000000">
                  <c:v>0</c:v>
                </c:pt>
                <c:pt idx="678" formatCode="0.000000">
                  <c:v>0</c:v>
                </c:pt>
                <c:pt idx="679" formatCode="0.000000">
                  <c:v>0</c:v>
                </c:pt>
                <c:pt idx="680" formatCode="0.000000">
                  <c:v>0</c:v>
                </c:pt>
                <c:pt idx="681" formatCode="0.000000">
                  <c:v>0</c:v>
                </c:pt>
                <c:pt idx="682" formatCode="0.000000">
                  <c:v>0</c:v>
                </c:pt>
                <c:pt idx="683" formatCode="0.000000">
                  <c:v>0</c:v>
                </c:pt>
                <c:pt idx="684" formatCode="0.000000">
                  <c:v>0</c:v>
                </c:pt>
                <c:pt idx="685" formatCode="0.000000">
                  <c:v>0</c:v>
                </c:pt>
                <c:pt idx="686" formatCode="0.000000">
                  <c:v>0</c:v>
                </c:pt>
                <c:pt idx="687" formatCode="0.000000">
                  <c:v>0</c:v>
                </c:pt>
                <c:pt idx="688" formatCode="0.000000">
                  <c:v>0</c:v>
                </c:pt>
                <c:pt idx="689" formatCode="0.000000">
                  <c:v>0</c:v>
                </c:pt>
                <c:pt idx="690" formatCode="0.000000">
                  <c:v>0</c:v>
                </c:pt>
                <c:pt idx="691" formatCode="0.000000">
                  <c:v>0</c:v>
                </c:pt>
                <c:pt idx="692" formatCode="0.000000">
                  <c:v>0</c:v>
                </c:pt>
                <c:pt idx="693" formatCode="0.000000">
                  <c:v>0</c:v>
                </c:pt>
                <c:pt idx="694" formatCode="0.000000">
                  <c:v>0</c:v>
                </c:pt>
                <c:pt idx="695" formatCode="0.000000">
                  <c:v>0</c:v>
                </c:pt>
                <c:pt idx="696" formatCode="0.000000">
                  <c:v>0</c:v>
                </c:pt>
                <c:pt idx="697" formatCode="0.000000">
                  <c:v>0</c:v>
                </c:pt>
                <c:pt idx="698" formatCode="0.000000">
                  <c:v>0</c:v>
                </c:pt>
                <c:pt idx="699" formatCode="0.000000">
                  <c:v>0</c:v>
                </c:pt>
                <c:pt idx="700" formatCode="0.000000">
                  <c:v>0</c:v>
                </c:pt>
                <c:pt idx="701" formatCode="0.000000">
                  <c:v>0</c:v>
                </c:pt>
                <c:pt idx="702" formatCode="0.000000">
                  <c:v>0</c:v>
                </c:pt>
                <c:pt idx="703" formatCode="0.000000">
                  <c:v>0</c:v>
                </c:pt>
                <c:pt idx="704" formatCode="0.000000">
                  <c:v>0</c:v>
                </c:pt>
                <c:pt idx="705" formatCode="0.000000">
                  <c:v>0</c:v>
                </c:pt>
                <c:pt idx="706" formatCode="0.000000">
                  <c:v>0</c:v>
                </c:pt>
                <c:pt idx="707" formatCode="0.000000">
                  <c:v>0</c:v>
                </c:pt>
                <c:pt idx="708" formatCode="0.000000">
                  <c:v>0</c:v>
                </c:pt>
                <c:pt idx="709" formatCode="0.000000">
                  <c:v>0</c:v>
                </c:pt>
                <c:pt idx="710" formatCode="0.000000">
                  <c:v>0</c:v>
                </c:pt>
                <c:pt idx="711" formatCode="0.000000">
                  <c:v>0</c:v>
                </c:pt>
                <c:pt idx="712" formatCode="0.000000">
                  <c:v>0</c:v>
                </c:pt>
                <c:pt idx="713" formatCode="0.000000">
                  <c:v>0</c:v>
                </c:pt>
                <c:pt idx="714" formatCode="0.000000">
                  <c:v>0</c:v>
                </c:pt>
                <c:pt idx="715" formatCode="0.000000">
                  <c:v>0</c:v>
                </c:pt>
                <c:pt idx="716" formatCode="0.000000">
                  <c:v>0</c:v>
                </c:pt>
                <c:pt idx="717" formatCode="0.000000">
                  <c:v>0</c:v>
                </c:pt>
                <c:pt idx="718" formatCode="0.000000">
                  <c:v>0</c:v>
                </c:pt>
                <c:pt idx="719" formatCode="0.000000">
                  <c:v>0</c:v>
                </c:pt>
                <c:pt idx="720" formatCode="0.000000">
                  <c:v>0</c:v>
                </c:pt>
                <c:pt idx="721" formatCode="0.000000">
                  <c:v>0</c:v>
                </c:pt>
                <c:pt idx="722" formatCode="0.000000">
                  <c:v>0</c:v>
                </c:pt>
                <c:pt idx="723" formatCode="0.000000">
                  <c:v>0</c:v>
                </c:pt>
                <c:pt idx="724" formatCode="0.000000">
                  <c:v>0</c:v>
                </c:pt>
                <c:pt idx="725" formatCode="0.000000">
                  <c:v>0</c:v>
                </c:pt>
                <c:pt idx="726" formatCode="0.000000">
                  <c:v>0</c:v>
                </c:pt>
                <c:pt idx="727" formatCode="0.000000">
                  <c:v>0</c:v>
                </c:pt>
                <c:pt idx="728" formatCode="0.000000">
                  <c:v>0</c:v>
                </c:pt>
                <c:pt idx="729" formatCode="0.000000">
                  <c:v>0</c:v>
                </c:pt>
                <c:pt idx="730" formatCode="0.000000">
                  <c:v>0</c:v>
                </c:pt>
                <c:pt idx="731" formatCode="0.000000">
                  <c:v>0</c:v>
                </c:pt>
                <c:pt idx="732" formatCode="0.000000">
                  <c:v>0</c:v>
                </c:pt>
                <c:pt idx="733" formatCode="0.000000">
                  <c:v>0</c:v>
                </c:pt>
                <c:pt idx="734" formatCode="0.000000">
                  <c:v>0</c:v>
                </c:pt>
                <c:pt idx="735" formatCode="0.000000">
                  <c:v>0</c:v>
                </c:pt>
                <c:pt idx="736" formatCode="0.000000">
                  <c:v>0</c:v>
                </c:pt>
                <c:pt idx="737" formatCode="0.000000">
                  <c:v>0</c:v>
                </c:pt>
                <c:pt idx="738" formatCode="0.000000">
                  <c:v>0</c:v>
                </c:pt>
                <c:pt idx="739" formatCode="0.000000">
                  <c:v>0</c:v>
                </c:pt>
                <c:pt idx="740" formatCode="0.000000">
                  <c:v>0</c:v>
                </c:pt>
                <c:pt idx="741" formatCode="0.000000">
                  <c:v>0</c:v>
                </c:pt>
                <c:pt idx="742" formatCode="0.000000">
                  <c:v>0</c:v>
                </c:pt>
                <c:pt idx="743" formatCode="0.000000">
                  <c:v>0</c:v>
                </c:pt>
                <c:pt idx="744" formatCode="0.000000">
                  <c:v>0</c:v>
                </c:pt>
                <c:pt idx="745" formatCode="0.000000">
                  <c:v>0</c:v>
                </c:pt>
                <c:pt idx="746" formatCode="0.000000">
                  <c:v>0</c:v>
                </c:pt>
                <c:pt idx="747" formatCode="0.000000">
                  <c:v>0</c:v>
                </c:pt>
                <c:pt idx="748" formatCode="0.000000">
                  <c:v>0</c:v>
                </c:pt>
                <c:pt idx="749" formatCode="0.000000">
                  <c:v>0</c:v>
                </c:pt>
                <c:pt idx="750" formatCode="0.000000">
                  <c:v>0</c:v>
                </c:pt>
                <c:pt idx="751" formatCode="0.000000">
                  <c:v>0</c:v>
                </c:pt>
                <c:pt idx="752" formatCode="0.000000">
                  <c:v>0</c:v>
                </c:pt>
                <c:pt idx="753" formatCode="0.000000">
                  <c:v>0</c:v>
                </c:pt>
                <c:pt idx="754" formatCode="0.000000">
                  <c:v>0</c:v>
                </c:pt>
                <c:pt idx="755" formatCode="0.000000">
                  <c:v>0</c:v>
                </c:pt>
                <c:pt idx="756" formatCode="0.000000">
                  <c:v>0</c:v>
                </c:pt>
                <c:pt idx="757" formatCode="0.000000">
                  <c:v>0</c:v>
                </c:pt>
                <c:pt idx="758" formatCode="0.000000">
                  <c:v>0</c:v>
                </c:pt>
                <c:pt idx="759" formatCode="0.000000">
                  <c:v>0</c:v>
                </c:pt>
                <c:pt idx="760" formatCode="0.000000">
                  <c:v>0</c:v>
                </c:pt>
                <c:pt idx="761" formatCode="0.000000">
                  <c:v>0</c:v>
                </c:pt>
                <c:pt idx="762" formatCode="0.000000">
                  <c:v>0</c:v>
                </c:pt>
                <c:pt idx="763" formatCode="0.000000">
                  <c:v>0</c:v>
                </c:pt>
                <c:pt idx="764" formatCode="0.000000">
                  <c:v>0</c:v>
                </c:pt>
                <c:pt idx="765" formatCode="0.000000">
                  <c:v>0</c:v>
                </c:pt>
                <c:pt idx="766" formatCode="0.000000">
                  <c:v>0</c:v>
                </c:pt>
                <c:pt idx="767" formatCode="0.000000">
                  <c:v>0</c:v>
                </c:pt>
                <c:pt idx="768" formatCode="0.000000">
                  <c:v>0</c:v>
                </c:pt>
                <c:pt idx="769" formatCode="0.000000">
                  <c:v>0</c:v>
                </c:pt>
                <c:pt idx="770" formatCode="0.000000">
                  <c:v>0</c:v>
                </c:pt>
                <c:pt idx="771" formatCode="0.000000">
                  <c:v>0</c:v>
                </c:pt>
                <c:pt idx="772" formatCode="0.000000">
                  <c:v>0</c:v>
                </c:pt>
                <c:pt idx="773" formatCode="0.000000">
                  <c:v>0</c:v>
                </c:pt>
                <c:pt idx="774" formatCode="0.000000">
                  <c:v>0</c:v>
                </c:pt>
                <c:pt idx="775" formatCode="0.000000">
                  <c:v>0</c:v>
                </c:pt>
                <c:pt idx="776" formatCode="0.000000">
                  <c:v>0</c:v>
                </c:pt>
                <c:pt idx="777" formatCode="0.000000">
                  <c:v>0</c:v>
                </c:pt>
                <c:pt idx="778" formatCode="0.000000">
                  <c:v>0</c:v>
                </c:pt>
                <c:pt idx="779" formatCode="0.000000">
                  <c:v>0</c:v>
                </c:pt>
                <c:pt idx="780" formatCode="0.000000">
                  <c:v>0</c:v>
                </c:pt>
                <c:pt idx="781" formatCode="0.000000">
                  <c:v>0</c:v>
                </c:pt>
                <c:pt idx="782" formatCode="0.000000">
                  <c:v>0</c:v>
                </c:pt>
                <c:pt idx="783" formatCode="0.000000">
                  <c:v>0</c:v>
                </c:pt>
                <c:pt idx="784" formatCode="0.000000">
                  <c:v>0</c:v>
                </c:pt>
                <c:pt idx="785" formatCode="0.000000">
                  <c:v>0</c:v>
                </c:pt>
                <c:pt idx="786" formatCode="0.000000">
                  <c:v>0</c:v>
                </c:pt>
                <c:pt idx="787" formatCode="0.000000">
                  <c:v>0</c:v>
                </c:pt>
                <c:pt idx="788" formatCode="0.000000">
                  <c:v>0</c:v>
                </c:pt>
                <c:pt idx="789" formatCode="0.000000">
                  <c:v>0</c:v>
                </c:pt>
                <c:pt idx="790" formatCode="0.000000">
                  <c:v>0</c:v>
                </c:pt>
                <c:pt idx="791" formatCode="0.000000">
                  <c:v>0</c:v>
                </c:pt>
                <c:pt idx="792" formatCode="0.000000">
                  <c:v>0</c:v>
                </c:pt>
                <c:pt idx="793" formatCode="0.000000">
                  <c:v>0</c:v>
                </c:pt>
                <c:pt idx="794" formatCode="0.000000">
                  <c:v>0</c:v>
                </c:pt>
                <c:pt idx="795" formatCode="0.000000">
                  <c:v>0</c:v>
                </c:pt>
                <c:pt idx="796" formatCode="0.000000">
                  <c:v>0</c:v>
                </c:pt>
                <c:pt idx="797" formatCode="0.000000">
                  <c:v>0</c:v>
                </c:pt>
                <c:pt idx="798" formatCode="0.000000">
                  <c:v>0</c:v>
                </c:pt>
                <c:pt idx="799" formatCode="0.000000">
                  <c:v>0</c:v>
                </c:pt>
                <c:pt idx="800" formatCode="0.000000">
                  <c:v>0</c:v>
                </c:pt>
                <c:pt idx="801" formatCode="0.000000">
                  <c:v>0</c:v>
                </c:pt>
                <c:pt idx="802" formatCode="0.000000">
                  <c:v>0</c:v>
                </c:pt>
                <c:pt idx="803" formatCode="0.000000">
                  <c:v>0</c:v>
                </c:pt>
                <c:pt idx="804" formatCode="0.000000">
                  <c:v>0</c:v>
                </c:pt>
                <c:pt idx="805" formatCode="0.000000">
                  <c:v>0</c:v>
                </c:pt>
                <c:pt idx="806" formatCode="0.000000">
                  <c:v>0</c:v>
                </c:pt>
                <c:pt idx="807" formatCode="0.000000">
                  <c:v>0</c:v>
                </c:pt>
                <c:pt idx="808" formatCode="0.000000">
                  <c:v>0</c:v>
                </c:pt>
                <c:pt idx="809" formatCode="0.000000">
                  <c:v>0</c:v>
                </c:pt>
                <c:pt idx="810" formatCode="0.000000">
                  <c:v>0</c:v>
                </c:pt>
                <c:pt idx="811" formatCode="0.000000">
                  <c:v>0</c:v>
                </c:pt>
                <c:pt idx="812" formatCode="0.000000">
                  <c:v>0</c:v>
                </c:pt>
                <c:pt idx="813" formatCode="0.000000">
                  <c:v>0</c:v>
                </c:pt>
                <c:pt idx="814" formatCode="0.000000">
                  <c:v>0</c:v>
                </c:pt>
                <c:pt idx="815" formatCode="0.000000">
                  <c:v>0</c:v>
                </c:pt>
                <c:pt idx="816" formatCode="0.000000">
                  <c:v>0</c:v>
                </c:pt>
                <c:pt idx="817" formatCode="0.000000">
                  <c:v>0</c:v>
                </c:pt>
                <c:pt idx="818" formatCode="0.000000">
                  <c:v>0</c:v>
                </c:pt>
                <c:pt idx="819" formatCode="0.000000">
                  <c:v>0</c:v>
                </c:pt>
                <c:pt idx="820" formatCode="0.000000">
                  <c:v>0</c:v>
                </c:pt>
                <c:pt idx="821" formatCode="0.000000">
                  <c:v>0</c:v>
                </c:pt>
                <c:pt idx="822" formatCode="0.000000">
                  <c:v>0</c:v>
                </c:pt>
                <c:pt idx="823" formatCode="0.000000">
                  <c:v>0</c:v>
                </c:pt>
                <c:pt idx="824" formatCode="0.000000">
                  <c:v>0</c:v>
                </c:pt>
                <c:pt idx="825" formatCode="0.000000">
                  <c:v>0</c:v>
                </c:pt>
                <c:pt idx="826" formatCode="0.000000">
                  <c:v>0</c:v>
                </c:pt>
                <c:pt idx="827" formatCode="0.000000">
                  <c:v>0</c:v>
                </c:pt>
                <c:pt idx="828" formatCode="0.000000">
                  <c:v>0</c:v>
                </c:pt>
                <c:pt idx="829" formatCode="0.000000">
                  <c:v>0</c:v>
                </c:pt>
                <c:pt idx="830" formatCode="0.000000">
                  <c:v>0</c:v>
                </c:pt>
                <c:pt idx="831" formatCode="0.000000">
                  <c:v>0</c:v>
                </c:pt>
                <c:pt idx="832" formatCode="0.000000">
                  <c:v>0</c:v>
                </c:pt>
                <c:pt idx="833" formatCode="0.000000">
                  <c:v>0</c:v>
                </c:pt>
                <c:pt idx="834" formatCode="0.000000">
                  <c:v>0</c:v>
                </c:pt>
                <c:pt idx="835" formatCode="0.000000">
                  <c:v>0</c:v>
                </c:pt>
                <c:pt idx="836" formatCode="0.000000">
                  <c:v>0</c:v>
                </c:pt>
                <c:pt idx="837" formatCode="0.000000">
                  <c:v>0</c:v>
                </c:pt>
                <c:pt idx="838" formatCode="0.000000">
                  <c:v>0</c:v>
                </c:pt>
                <c:pt idx="839" formatCode="0.000000">
                  <c:v>0</c:v>
                </c:pt>
                <c:pt idx="840" formatCode="0.000000">
                  <c:v>0</c:v>
                </c:pt>
                <c:pt idx="841" formatCode="0.000000">
                  <c:v>0</c:v>
                </c:pt>
                <c:pt idx="842" formatCode="0.000000">
                  <c:v>0</c:v>
                </c:pt>
                <c:pt idx="843" formatCode="0.000000">
                  <c:v>0</c:v>
                </c:pt>
                <c:pt idx="844" formatCode="0.000000">
                  <c:v>0</c:v>
                </c:pt>
                <c:pt idx="845" formatCode="0.000000">
                  <c:v>0</c:v>
                </c:pt>
                <c:pt idx="846" formatCode="0.000000">
                  <c:v>0</c:v>
                </c:pt>
                <c:pt idx="847" formatCode="0.000000">
                  <c:v>0</c:v>
                </c:pt>
                <c:pt idx="848" formatCode="0.000000">
                  <c:v>0</c:v>
                </c:pt>
                <c:pt idx="849" formatCode="0.000000">
                  <c:v>0</c:v>
                </c:pt>
                <c:pt idx="850" formatCode="0.000000">
                  <c:v>0</c:v>
                </c:pt>
                <c:pt idx="851" formatCode="0.000000">
                  <c:v>0</c:v>
                </c:pt>
                <c:pt idx="852" formatCode="0.000000">
                  <c:v>0</c:v>
                </c:pt>
                <c:pt idx="853" formatCode="0.000000">
                  <c:v>0</c:v>
                </c:pt>
                <c:pt idx="854" formatCode="0.000000">
                  <c:v>0</c:v>
                </c:pt>
                <c:pt idx="855" formatCode="0.000000">
                  <c:v>0</c:v>
                </c:pt>
                <c:pt idx="856" formatCode="0.000000">
                  <c:v>0</c:v>
                </c:pt>
                <c:pt idx="857" formatCode="0.000000">
                  <c:v>0</c:v>
                </c:pt>
                <c:pt idx="858" formatCode="0.000000">
                  <c:v>0</c:v>
                </c:pt>
                <c:pt idx="859" formatCode="0.000000">
                  <c:v>0</c:v>
                </c:pt>
                <c:pt idx="860" formatCode="0.000000">
                  <c:v>0</c:v>
                </c:pt>
                <c:pt idx="861" formatCode="0.000000">
                  <c:v>0</c:v>
                </c:pt>
                <c:pt idx="862" formatCode="0.000000">
                  <c:v>0</c:v>
                </c:pt>
                <c:pt idx="863" formatCode="0.000000">
                  <c:v>0</c:v>
                </c:pt>
                <c:pt idx="864" formatCode="0.000000">
                  <c:v>0</c:v>
                </c:pt>
                <c:pt idx="865" formatCode="0.000000">
                  <c:v>0</c:v>
                </c:pt>
                <c:pt idx="866" formatCode="0.000000">
                  <c:v>0</c:v>
                </c:pt>
                <c:pt idx="867" formatCode="0.000000">
                  <c:v>0</c:v>
                </c:pt>
                <c:pt idx="868" formatCode="0.000000">
                  <c:v>0</c:v>
                </c:pt>
                <c:pt idx="869" formatCode="0.000000">
                  <c:v>0</c:v>
                </c:pt>
                <c:pt idx="870" formatCode="0.000000">
                  <c:v>0</c:v>
                </c:pt>
                <c:pt idx="871" formatCode="0.000000">
                  <c:v>0</c:v>
                </c:pt>
                <c:pt idx="872" formatCode="0.000000">
                  <c:v>0</c:v>
                </c:pt>
                <c:pt idx="873" formatCode="0.000000">
                  <c:v>0</c:v>
                </c:pt>
                <c:pt idx="874" formatCode="0.000000">
                  <c:v>0</c:v>
                </c:pt>
                <c:pt idx="875" formatCode="0.000000">
                  <c:v>0</c:v>
                </c:pt>
                <c:pt idx="876" formatCode="0.000000">
                  <c:v>0</c:v>
                </c:pt>
                <c:pt idx="877" formatCode="0.000000">
                  <c:v>0</c:v>
                </c:pt>
                <c:pt idx="878" formatCode="0.000000">
                  <c:v>0</c:v>
                </c:pt>
                <c:pt idx="879" formatCode="0.000000">
                  <c:v>0</c:v>
                </c:pt>
                <c:pt idx="880" formatCode="0.000000">
                  <c:v>0</c:v>
                </c:pt>
                <c:pt idx="881" formatCode="0.000000">
                  <c:v>0</c:v>
                </c:pt>
                <c:pt idx="882" formatCode="0.000000">
                  <c:v>0</c:v>
                </c:pt>
                <c:pt idx="883" formatCode="0.000000">
                  <c:v>0</c:v>
                </c:pt>
                <c:pt idx="884" formatCode="0.000000">
                  <c:v>0</c:v>
                </c:pt>
                <c:pt idx="885" formatCode="0.000000">
                  <c:v>0</c:v>
                </c:pt>
                <c:pt idx="886" formatCode="0.000000">
                  <c:v>0</c:v>
                </c:pt>
                <c:pt idx="887" formatCode="0.000000">
                  <c:v>0</c:v>
                </c:pt>
                <c:pt idx="888" formatCode="0.000000">
                  <c:v>0</c:v>
                </c:pt>
                <c:pt idx="889" formatCode="0.000000">
                  <c:v>0</c:v>
                </c:pt>
                <c:pt idx="890" formatCode="0.000000">
                  <c:v>0</c:v>
                </c:pt>
                <c:pt idx="891" formatCode="0.000000">
                  <c:v>0</c:v>
                </c:pt>
                <c:pt idx="892" formatCode="0.000000">
                  <c:v>0</c:v>
                </c:pt>
                <c:pt idx="893" formatCode="0.000000">
                  <c:v>0</c:v>
                </c:pt>
                <c:pt idx="894" formatCode="0.000000">
                  <c:v>0</c:v>
                </c:pt>
                <c:pt idx="895" formatCode="0.000000">
                  <c:v>0</c:v>
                </c:pt>
                <c:pt idx="896" formatCode="0.000000">
                  <c:v>0</c:v>
                </c:pt>
                <c:pt idx="897" formatCode="0.000000">
                  <c:v>0</c:v>
                </c:pt>
                <c:pt idx="898" formatCode="0.000000">
                  <c:v>0</c:v>
                </c:pt>
                <c:pt idx="899" formatCode="0.000000">
                  <c:v>0</c:v>
                </c:pt>
                <c:pt idx="900" formatCode="0.000000">
                  <c:v>0</c:v>
                </c:pt>
                <c:pt idx="901" formatCode="0.000000">
                  <c:v>0</c:v>
                </c:pt>
                <c:pt idx="902" formatCode="0.000000">
                  <c:v>0</c:v>
                </c:pt>
                <c:pt idx="903" formatCode="0.000000">
                  <c:v>0</c:v>
                </c:pt>
                <c:pt idx="904" formatCode="0.000000">
                  <c:v>0</c:v>
                </c:pt>
                <c:pt idx="905" formatCode="0.000000">
                  <c:v>0</c:v>
                </c:pt>
                <c:pt idx="906" formatCode="0.000000">
                  <c:v>0</c:v>
                </c:pt>
                <c:pt idx="907" formatCode="0.000000">
                  <c:v>0</c:v>
                </c:pt>
                <c:pt idx="908" formatCode="0.000000">
                  <c:v>0</c:v>
                </c:pt>
                <c:pt idx="909" formatCode="0.000000">
                  <c:v>0</c:v>
                </c:pt>
                <c:pt idx="910" formatCode="0.000000">
                  <c:v>0</c:v>
                </c:pt>
                <c:pt idx="911" formatCode="0.000000">
                  <c:v>0</c:v>
                </c:pt>
                <c:pt idx="912" formatCode="0.000000">
                  <c:v>0</c:v>
                </c:pt>
                <c:pt idx="913" formatCode="0.000000">
                  <c:v>0</c:v>
                </c:pt>
                <c:pt idx="914" formatCode="0.000000">
                  <c:v>0</c:v>
                </c:pt>
                <c:pt idx="915" formatCode="0.000000">
                  <c:v>0</c:v>
                </c:pt>
                <c:pt idx="916" formatCode="0.000000">
                  <c:v>0</c:v>
                </c:pt>
                <c:pt idx="917" formatCode="0.000000">
                  <c:v>0</c:v>
                </c:pt>
                <c:pt idx="918" formatCode="0.000000">
                  <c:v>0</c:v>
                </c:pt>
                <c:pt idx="919" formatCode="0.000000">
                  <c:v>0</c:v>
                </c:pt>
                <c:pt idx="920" formatCode="0.000000">
                  <c:v>0</c:v>
                </c:pt>
                <c:pt idx="921" formatCode="0.000000">
                  <c:v>0</c:v>
                </c:pt>
                <c:pt idx="922" formatCode="0.000000">
                  <c:v>0</c:v>
                </c:pt>
                <c:pt idx="923" formatCode="0.000000">
                  <c:v>0</c:v>
                </c:pt>
                <c:pt idx="924" formatCode="0.000000">
                  <c:v>0</c:v>
                </c:pt>
                <c:pt idx="925" formatCode="0.000000">
                  <c:v>0</c:v>
                </c:pt>
                <c:pt idx="926" formatCode="0.000000">
                  <c:v>0</c:v>
                </c:pt>
                <c:pt idx="927" formatCode="0.000000">
                  <c:v>0</c:v>
                </c:pt>
                <c:pt idx="928" formatCode="0.000000">
                  <c:v>0</c:v>
                </c:pt>
                <c:pt idx="929" formatCode="0.000000">
                  <c:v>0</c:v>
                </c:pt>
                <c:pt idx="930" formatCode="0.000000">
                  <c:v>0</c:v>
                </c:pt>
                <c:pt idx="931" formatCode="0.000000">
                  <c:v>0</c:v>
                </c:pt>
                <c:pt idx="932" formatCode="0.000000">
                  <c:v>0</c:v>
                </c:pt>
                <c:pt idx="933" formatCode="0.000000">
                  <c:v>0</c:v>
                </c:pt>
                <c:pt idx="934" formatCode="0.000000">
                  <c:v>0</c:v>
                </c:pt>
                <c:pt idx="935" formatCode="0.000000">
                  <c:v>0</c:v>
                </c:pt>
                <c:pt idx="936" formatCode="0.000000">
                  <c:v>0</c:v>
                </c:pt>
                <c:pt idx="937" formatCode="0.000000">
                  <c:v>0</c:v>
                </c:pt>
                <c:pt idx="938" formatCode="0.000000">
                  <c:v>0</c:v>
                </c:pt>
                <c:pt idx="939" formatCode="0.000000">
                  <c:v>0</c:v>
                </c:pt>
                <c:pt idx="940" formatCode="0.000000">
                  <c:v>0</c:v>
                </c:pt>
                <c:pt idx="941" formatCode="0.000000">
                  <c:v>0</c:v>
                </c:pt>
                <c:pt idx="942" formatCode="0.000000">
                  <c:v>0</c:v>
                </c:pt>
                <c:pt idx="943" formatCode="0.000000">
                  <c:v>0</c:v>
                </c:pt>
                <c:pt idx="944" formatCode="0.000000">
                  <c:v>0</c:v>
                </c:pt>
                <c:pt idx="945" formatCode="0.000000">
                  <c:v>0</c:v>
                </c:pt>
                <c:pt idx="946" formatCode="0.000000">
                  <c:v>0</c:v>
                </c:pt>
                <c:pt idx="947" formatCode="0.000000">
                  <c:v>0</c:v>
                </c:pt>
                <c:pt idx="948" formatCode="0.000000">
                  <c:v>0</c:v>
                </c:pt>
                <c:pt idx="949" formatCode="0.000000">
                  <c:v>0</c:v>
                </c:pt>
                <c:pt idx="950" formatCode="0.000000">
                  <c:v>0</c:v>
                </c:pt>
                <c:pt idx="951" formatCode="0.000000">
                  <c:v>0</c:v>
                </c:pt>
                <c:pt idx="952" formatCode="0.000000">
                  <c:v>0</c:v>
                </c:pt>
                <c:pt idx="953" formatCode="0.000000">
                  <c:v>0</c:v>
                </c:pt>
                <c:pt idx="954" formatCode="0.000000">
                  <c:v>0</c:v>
                </c:pt>
                <c:pt idx="955" formatCode="0.000000">
                  <c:v>0</c:v>
                </c:pt>
                <c:pt idx="956" formatCode="0.000000">
                  <c:v>0</c:v>
                </c:pt>
                <c:pt idx="957" formatCode="0.000000">
                  <c:v>0</c:v>
                </c:pt>
                <c:pt idx="958" formatCode="0.000000">
                  <c:v>0</c:v>
                </c:pt>
                <c:pt idx="959" formatCode="0.000000">
                  <c:v>0</c:v>
                </c:pt>
                <c:pt idx="960" formatCode="0.000000">
                  <c:v>0</c:v>
                </c:pt>
                <c:pt idx="961" formatCode="0.000000">
                  <c:v>0</c:v>
                </c:pt>
                <c:pt idx="962" formatCode="0.000000">
                  <c:v>0</c:v>
                </c:pt>
                <c:pt idx="963" formatCode="0.000000">
                  <c:v>0</c:v>
                </c:pt>
                <c:pt idx="964" formatCode="0.000000">
                  <c:v>0</c:v>
                </c:pt>
                <c:pt idx="965" formatCode="0.000000">
                  <c:v>0</c:v>
                </c:pt>
                <c:pt idx="966" formatCode="0.000000">
                  <c:v>0</c:v>
                </c:pt>
                <c:pt idx="967" formatCode="0.000000">
                  <c:v>0</c:v>
                </c:pt>
                <c:pt idx="968" formatCode="0.000000">
                  <c:v>0</c:v>
                </c:pt>
                <c:pt idx="969" formatCode="0.000000">
                  <c:v>0</c:v>
                </c:pt>
                <c:pt idx="970" formatCode="0.000000">
                  <c:v>0</c:v>
                </c:pt>
                <c:pt idx="971" formatCode="0.000000">
                  <c:v>0</c:v>
                </c:pt>
                <c:pt idx="972" formatCode="0.000000">
                  <c:v>0</c:v>
                </c:pt>
                <c:pt idx="973" formatCode="0.000000">
                  <c:v>0</c:v>
                </c:pt>
                <c:pt idx="974" formatCode="0.000000">
                  <c:v>0</c:v>
                </c:pt>
                <c:pt idx="975" formatCode="0.000000">
                  <c:v>0</c:v>
                </c:pt>
                <c:pt idx="976" formatCode="0.000000">
                  <c:v>0</c:v>
                </c:pt>
                <c:pt idx="977" formatCode="0.000000">
                  <c:v>0</c:v>
                </c:pt>
                <c:pt idx="978" formatCode="0.000000">
                  <c:v>0</c:v>
                </c:pt>
                <c:pt idx="979" formatCode="0.000000">
                  <c:v>0</c:v>
                </c:pt>
                <c:pt idx="980" formatCode="0.000000">
                  <c:v>0</c:v>
                </c:pt>
                <c:pt idx="981" formatCode="0.000000">
                  <c:v>0</c:v>
                </c:pt>
                <c:pt idx="982" formatCode="0.000000">
                  <c:v>0</c:v>
                </c:pt>
                <c:pt idx="983" formatCode="0.000000">
                  <c:v>0</c:v>
                </c:pt>
                <c:pt idx="984" formatCode="0.000000">
                  <c:v>0</c:v>
                </c:pt>
                <c:pt idx="985" formatCode="0.000000">
                  <c:v>0</c:v>
                </c:pt>
                <c:pt idx="986" formatCode="0.000000">
                  <c:v>0</c:v>
                </c:pt>
                <c:pt idx="987" formatCode="0.000000">
                  <c:v>0</c:v>
                </c:pt>
                <c:pt idx="988" formatCode="0.000000">
                  <c:v>0</c:v>
                </c:pt>
                <c:pt idx="989" formatCode="0.000000">
                  <c:v>0</c:v>
                </c:pt>
                <c:pt idx="990" formatCode="0.000000">
                  <c:v>0</c:v>
                </c:pt>
                <c:pt idx="991" formatCode="0.000000">
                  <c:v>0</c:v>
                </c:pt>
                <c:pt idx="992" formatCode="0.000000">
                  <c:v>0</c:v>
                </c:pt>
                <c:pt idx="993" formatCode="0.000000">
                  <c:v>0</c:v>
                </c:pt>
                <c:pt idx="994" formatCode="0.000000">
                  <c:v>0</c:v>
                </c:pt>
                <c:pt idx="995" formatCode="0.000000">
                  <c:v>0</c:v>
                </c:pt>
                <c:pt idx="996" formatCode="0.000000">
                  <c:v>0</c:v>
                </c:pt>
                <c:pt idx="997" formatCode="0.000000">
                  <c:v>0</c:v>
                </c:pt>
                <c:pt idx="998" formatCode="0.000000">
                  <c:v>0</c:v>
                </c:pt>
                <c:pt idx="999" formatCode="0.000000">
                  <c:v>0</c:v>
                </c:pt>
              </c:numCache>
            </c:numRef>
          </c:yVal>
        </c:ser>
        <c:ser>
          <c:idx val="2"/>
          <c:order val="3"/>
          <c:tx>
            <c:v>- Std Error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'NS103'!$B$32:$B$1031</c:f>
              <c:numCache>
                <c:formatCode>0.00</c:formatCode>
                <c:ptCount val="1000"/>
                <c:pt idx="0">
                  <c:v>1320.48</c:v>
                </c:pt>
                <c:pt idx="1">
                  <c:v>1317.86</c:v>
                </c:pt>
                <c:pt idx="2">
                  <c:v>1315.24</c:v>
                </c:pt>
                <c:pt idx="3">
                  <c:v>1312.62</c:v>
                </c:pt>
                <c:pt idx="4">
                  <c:v>1310</c:v>
                </c:pt>
                <c:pt idx="5">
                  <c:v>1307.3799999999999</c:v>
                </c:pt>
                <c:pt idx="6">
                  <c:v>1304.76</c:v>
                </c:pt>
                <c:pt idx="7">
                  <c:v>1302.1399999999999</c:v>
                </c:pt>
                <c:pt idx="8">
                  <c:v>1299.52</c:v>
                </c:pt>
                <c:pt idx="9">
                  <c:v>1296.9000000000001</c:v>
                </c:pt>
                <c:pt idx="10">
                  <c:v>1294.28</c:v>
                </c:pt>
                <c:pt idx="11">
                  <c:v>1291.6599999999999</c:v>
                </c:pt>
                <c:pt idx="12">
                  <c:v>1289.04</c:v>
                </c:pt>
                <c:pt idx="13">
                  <c:v>1286.42</c:v>
                </c:pt>
                <c:pt idx="14">
                  <c:v>1283.8</c:v>
                </c:pt>
                <c:pt idx="15">
                  <c:v>1281.1799999999998</c:v>
                </c:pt>
                <c:pt idx="16">
                  <c:v>1278.56</c:v>
                </c:pt>
                <c:pt idx="17">
                  <c:v>1275.94</c:v>
                </c:pt>
                <c:pt idx="18">
                  <c:v>1273.32</c:v>
                </c:pt>
                <c:pt idx="19">
                  <c:v>1270.7</c:v>
                </c:pt>
                <c:pt idx="20">
                  <c:v>1268.08</c:v>
                </c:pt>
                <c:pt idx="21">
                  <c:v>1265.46</c:v>
                </c:pt>
                <c:pt idx="22">
                  <c:v>1262.8399999999999</c:v>
                </c:pt>
                <c:pt idx="23">
                  <c:v>1260.22</c:v>
                </c:pt>
                <c:pt idx="24">
                  <c:v>1257.5999999999999</c:v>
                </c:pt>
                <c:pt idx="25">
                  <c:v>1254.98</c:v>
                </c:pt>
                <c:pt idx="26">
                  <c:v>1252.3599999999999</c:v>
                </c:pt>
                <c:pt idx="27">
                  <c:v>1249.74</c:v>
                </c:pt>
                <c:pt idx="28">
                  <c:v>1247.1199999999999</c:v>
                </c:pt>
                <c:pt idx="29">
                  <c:v>1244.5</c:v>
                </c:pt>
                <c:pt idx="30">
                  <c:v>1241.8799999999999</c:v>
                </c:pt>
                <c:pt idx="31">
                  <c:v>1239.26</c:v>
                </c:pt>
                <c:pt idx="32">
                  <c:v>1236.6399999999999</c:v>
                </c:pt>
                <c:pt idx="33">
                  <c:v>1234.02</c:v>
                </c:pt>
                <c:pt idx="34">
                  <c:v>1231.4000000000001</c:v>
                </c:pt>
                <c:pt idx="35">
                  <c:v>1228.78</c:v>
                </c:pt>
                <c:pt idx="36">
                  <c:v>1226.1599999999999</c:v>
                </c:pt>
                <c:pt idx="37">
                  <c:v>1223.54</c:v>
                </c:pt>
                <c:pt idx="38">
                  <c:v>1220.92</c:v>
                </c:pt>
                <c:pt idx="39">
                  <c:v>1218.3</c:v>
                </c:pt>
                <c:pt idx="40">
                  <c:v>1215.6799999999998</c:v>
                </c:pt>
                <c:pt idx="41">
                  <c:v>1213.06</c:v>
                </c:pt>
                <c:pt idx="42">
                  <c:v>1210.44</c:v>
                </c:pt>
                <c:pt idx="43">
                  <c:v>1207.82</c:v>
                </c:pt>
                <c:pt idx="44">
                  <c:v>1205.2</c:v>
                </c:pt>
                <c:pt idx="45">
                  <c:v>1202.58</c:v>
                </c:pt>
                <c:pt idx="46">
                  <c:v>1199.96</c:v>
                </c:pt>
                <c:pt idx="47">
                  <c:v>1197.3399999999999</c:v>
                </c:pt>
                <c:pt idx="48">
                  <c:v>1194.72</c:v>
                </c:pt>
                <c:pt idx="49">
                  <c:v>1192.0999999999999</c:v>
                </c:pt>
                <c:pt idx="50">
                  <c:v>1189.48</c:v>
                </c:pt>
                <c:pt idx="51">
                  <c:v>1186.8599999999999</c:v>
                </c:pt>
                <c:pt idx="52">
                  <c:v>1184.24</c:v>
                </c:pt>
                <c:pt idx="53">
                  <c:v>1181.6199999999999</c:v>
                </c:pt>
                <c:pt idx="54">
                  <c:v>1179</c:v>
                </c:pt>
                <c:pt idx="55">
                  <c:v>1176.3799999999999</c:v>
                </c:pt>
                <c:pt idx="56">
                  <c:v>1173.76</c:v>
                </c:pt>
                <c:pt idx="57">
                  <c:v>1171.1399999999999</c:v>
                </c:pt>
                <c:pt idx="58">
                  <c:v>1168.52</c:v>
                </c:pt>
                <c:pt idx="59">
                  <c:v>1165.9000000000001</c:v>
                </c:pt>
                <c:pt idx="60">
                  <c:v>1163.28</c:v>
                </c:pt>
                <c:pt idx="61">
                  <c:v>1160.6599999999999</c:v>
                </c:pt>
                <c:pt idx="62">
                  <c:v>1158.04</c:v>
                </c:pt>
                <c:pt idx="63">
                  <c:v>1155.42</c:v>
                </c:pt>
                <c:pt idx="64">
                  <c:v>1152.8</c:v>
                </c:pt>
                <c:pt idx="65">
                  <c:v>1150.1799999999998</c:v>
                </c:pt>
                <c:pt idx="66">
                  <c:v>1147.56</c:v>
                </c:pt>
                <c:pt idx="67">
                  <c:v>1144.94</c:v>
                </c:pt>
                <c:pt idx="68">
                  <c:v>1142.32</c:v>
                </c:pt>
                <c:pt idx="69">
                  <c:v>1139.7</c:v>
                </c:pt>
                <c:pt idx="70">
                  <c:v>1137.08</c:v>
                </c:pt>
                <c:pt idx="71">
                  <c:v>1134.46</c:v>
                </c:pt>
                <c:pt idx="72">
                  <c:v>1131.8399999999999</c:v>
                </c:pt>
                <c:pt idx="73">
                  <c:v>1129.22</c:v>
                </c:pt>
                <c:pt idx="74">
                  <c:v>1126.5999999999999</c:v>
                </c:pt>
                <c:pt idx="75">
                  <c:v>1123.98</c:v>
                </c:pt>
                <c:pt idx="76">
                  <c:v>1121.3599999999999</c:v>
                </c:pt>
                <c:pt idx="77">
                  <c:v>1118.74</c:v>
                </c:pt>
                <c:pt idx="78">
                  <c:v>1116.1199999999999</c:v>
                </c:pt>
                <c:pt idx="79">
                  <c:v>1113.5</c:v>
                </c:pt>
                <c:pt idx="80">
                  <c:v>1110.8799999999999</c:v>
                </c:pt>
                <c:pt idx="81">
                  <c:v>1108.26</c:v>
                </c:pt>
                <c:pt idx="82">
                  <c:v>1105.6399999999999</c:v>
                </c:pt>
                <c:pt idx="83">
                  <c:v>1103.02</c:v>
                </c:pt>
                <c:pt idx="84">
                  <c:v>1100.4000000000001</c:v>
                </c:pt>
                <c:pt idx="85">
                  <c:v>1097.78</c:v>
                </c:pt>
                <c:pt idx="86">
                  <c:v>1095.1599999999999</c:v>
                </c:pt>
                <c:pt idx="87">
                  <c:v>1092.54</c:v>
                </c:pt>
                <c:pt idx="88">
                  <c:v>1089.92</c:v>
                </c:pt>
                <c:pt idx="89">
                  <c:v>1087.3</c:v>
                </c:pt>
                <c:pt idx="90">
                  <c:v>1084.6799999999998</c:v>
                </c:pt>
                <c:pt idx="91">
                  <c:v>1082.06</c:v>
                </c:pt>
                <c:pt idx="92">
                  <c:v>1079.44</c:v>
                </c:pt>
                <c:pt idx="93">
                  <c:v>1076.82</c:v>
                </c:pt>
                <c:pt idx="94">
                  <c:v>1074.2</c:v>
                </c:pt>
                <c:pt idx="95">
                  <c:v>1071.58</c:v>
                </c:pt>
                <c:pt idx="96">
                  <c:v>1068.96</c:v>
                </c:pt>
                <c:pt idx="97">
                  <c:v>1066.3399999999999</c:v>
                </c:pt>
                <c:pt idx="98">
                  <c:v>1063.72</c:v>
                </c:pt>
                <c:pt idx="99">
                  <c:v>1061.0999999999999</c:v>
                </c:pt>
                <c:pt idx="100">
                  <c:v>1058.48</c:v>
                </c:pt>
                <c:pt idx="101">
                  <c:v>1055.8599999999999</c:v>
                </c:pt>
                <c:pt idx="102">
                  <c:v>1053.24</c:v>
                </c:pt>
                <c:pt idx="103">
                  <c:v>1050.6199999999999</c:v>
                </c:pt>
                <c:pt idx="104">
                  <c:v>1048</c:v>
                </c:pt>
                <c:pt idx="105">
                  <c:v>1045.3799999999999</c:v>
                </c:pt>
                <c:pt idx="106">
                  <c:v>1042.76</c:v>
                </c:pt>
                <c:pt idx="107">
                  <c:v>1040.1399999999999</c:v>
                </c:pt>
                <c:pt idx="108">
                  <c:v>1037.52</c:v>
                </c:pt>
                <c:pt idx="109">
                  <c:v>1034.9000000000001</c:v>
                </c:pt>
                <c:pt idx="110">
                  <c:v>1032.28</c:v>
                </c:pt>
                <c:pt idx="111">
                  <c:v>1029.6599999999999</c:v>
                </c:pt>
                <c:pt idx="112">
                  <c:v>1027.04</c:v>
                </c:pt>
                <c:pt idx="113">
                  <c:v>1024.42</c:v>
                </c:pt>
                <c:pt idx="114">
                  <c:v>1021.8</c:v>
                </c:pt>
                <c:pt idx="115">
                  <c:v>1019.1800000000001</c:v>
                </c:pt>
                <c:pt idx="116">
                  <c:v>1016.56</c:v>
                </c:pt>
                <c:pt idx="117">
                  <c:v>1013.9399999999999</c:v>
                </c:pt>
                <c:pt idx="118">
                  <c:v>1011.3199999999999</c:v>
                </c:pt>
                <c:pt idx="119">
                  <c:v>1008.7</c:v>
                </c:pt>
                <c:pt idx="120">
                  <c:v>1006.08</c:v>
                </c:pt>
                <c:pt idx="121">
                  <c:v>1003.4599999999999</c:v>
                </c:pt>
                <c:pt idx="122">
                  <c:v>1000.8399999999999</c:v>
                </c:pt>
                <c:pt idx="123">
                  <c:v>998.22</c:v>
                </c:pt>
                <c:pt idx="124">
                  <c:v>995.6</c:v>
                </c:pt>
                <c:pt idx="125">
                  <c:v>992.98</c:v>
                </c:pt>
                <c:pt idx="126">
                  <c:v>990.3599999999999</c:v>
                </c:pt>
                <c:pt idx="127">
                  <c:v>987.74</c:v>
                </c:pt>
                <c:pt idx="128">
                  <c:v>985.12</c:v>
                </c:pt>
                <c:pt idx="129">
                  <c:v>982.5</c:v>
                </c:pt>
                <c:pt idx="130">
                  <c:v>979.88</c:v>
                </c:pt>
                <c:pt idx="131">
                  <c:v>977.26</c:v>
                </c:pt>
                <c:pt idx="132">
                  <c:v>974.64</c:v>
                </c:pt>
                <c:pt idx="133">
                  <c:v>972.0200000000001</c:v>
                </c:pt>
                <c:pt idx="134">
                  <c:v>969.40000000000009</c:v>
                </c:pt>
                <c:pt idx="135">
                  <c:v>966.78000000000009</c:v>
                </c:pt>
                <c:pt idx="136">
                  <c:v>964.16000000000008</c:v>
                </c:pt>
                <c:pt idx="137">
                  <c:v>961.54000000000008</c:v>
                </c:pt>
                <c:pt idx="138">
                  <c:v>958.92000000000007</c:v>
                </c:pt>
                <c:pt idx="139">
                  <c:v>956.30000000000007</c:v>
                </c:pt>
                <c:pt idx="140">
                  <c:v>953.68000000000006</c:v>
                </c:pt>
                <c:pt idx="141">
                  <c:v>951.06000000000006</c:v>
                </c:pt>
                <c:pt idx="142">
                  <c:v>948.43999999999994</c:v>
                </c:pt>
                <c:pt idx="143">
                  <c:v>945.81999999999994</c:v>
                </c:pt>
                <c:pt idx="144">
                  <c:v>943.2</c:v>
                </c:pt>
                <c:pt idx="145">
                  <c:v>940.58</c:v>
                </c:pt>
                <c:pt idx="146">
                  <c:v>937.95999999999992</c:v>
                </c:pt>
                <c:pt idx="147">
                  <c:v>935.33999999999992</c:v>
                </c:pt>
                <c:pt idx="148">
                  <c:v>932.72</c:v>
                </c:pt>
                <c:pt idx="149">
                  <c:v>930.1</c:v>
                </c:pt>
                <c:pt idx="150">
                  <c:v>927.48</c:v>
                </c:pt>
                <c:pt idx="151">
                  <c:v>924.8599999999999</c:v>
                </c:pt>
                <c:pt idx="152">
                  <c:v>922.24</c:v>
                </c:pt>
                <c:pt idx="153">
                  <c:v>919.62</c:v>
                </c:pt>
                <c:pt idx="154">
                  <c:v>917</c:v>
                </c:pt>
                <c:pt idx="155">
                  <c:v>914.38</c:v>
                </c:pt>
                <c:pt idx="156">
                  <c:v>911.76</c:v>
                </c:pt>
                <c:pt idx="157">
                  <c:v>909.14</c:v>
                </c:pt>
                <c:pt idx="158">
                  <c:v>906.52</c:v>
                </c:pt>
                <c:pt idx="159">
                  <c:v>903.90000000000009</c:v>
                </c:pt>
                <c:pt idx="160">
                  <c:v>901.28000000000009</c:v>
                </c:pt>
                <c:pt idx="161">
                  <c:v>898.66000000000008</c:v>
                </c:pt>
                <c:pt idx="162">
                  <c:v>896.04000000000008</c:v>
                </c:pt>
                <c:pt idx="163">
                  <c:v>893.42000000000007</c:v>
                </c:pt>
                <c:pt idx="164">
                  <c:v>890.80000000000007</c:v>
                </c:pt>
                <c:pt idx="165">
                  <c:v>888.18000000000006</c:v>
                </c:pt>
                <c:pt idx="166">
                  <c:v>885.56000000000006</c:v>
                </c:pt>
                <c:pt idx="167">
                  <c:v>882.93999999999994</c:v>
                </c:pt>
                <c:pt idx="168">
                  <c:v>880.31999999999994</c:v>
                </c:pt>
                <c:pt idx="169">
                  <c:v>877.7</c:v>
                </c:pt>
                <c:pt idx="170">
                  <c:v>875.08</c:v>
                </c:pt>
                <c:pt idx="171">
                  <c:v>872.45999999999992</c:v>
                </c:pt>
                <c:pt idx="172">
                  <c:v>869.83999999999992</c:v>
                </c:pt>
                <c:pt idx="173">
                  <c:v>867.22</c:v>
                </c:pt>
                <c:pt idx="174">
                  <c:v>864.6</c:v>
                </c:pt>
                <c:pt idx="175">
                  <c:v>861.98</c:v>
                </c:pt>
                <c:pt idx="176">
                  <c:v>859.3599999999999</c:v>
                </c:pt>
                <c:pt idx="177">
                  <c:v>856.74</c:v>
                </c:pt>
                <c:pt idx="178">
                  <c:v>854.12</c:v>
                </c:pt>
                <c:pt idx="179">
                  <c:v>851.5</c:v>
                </c:pt>
                <c:pt idx="180">
                  <c:v>848.88</c:v>
                </c:pt>
                <c:pt idx="181">
                  <c:v>846.26</c:v>
                </c:pt>
                <c:pt idx="182">
                  <c:v>843.64</c:v>
                </c:pt>
                <c:pt idx="183">
                  <c:v>841.02</c:v>
                </c:pt>
                <c:pt idx="184">
                  <c:v>838.40000000000009</c:v>
                </c:pt>
                <c:pt idx="185">
                  <c:v>835.78000000000009</c:v>
                </c:pt>
                <c:pt idx="186">
                  <c:v>833.16000000000008</c:v>
                </c:pt>
                <c:pt idx="187">
                  <c:v>830.54000000000008</c:v>
                </c:pt>
                <c:pt idx="188">
                  <c:v>827.92000000000007</c:v>
                </c:pt>
                <c:pt idx="189">
                  <c:v>825.30000000000007</c:v>
                </c:pt>
                <c:pt idx="190">
                  <c:v>822.68000000000006</c:v>
                </c:pt>
                <c:pt idx="191">
                  <c:v>820.06000000000006</c:v>
                </c:pt>
                <c:pt idx="192">
                  <c:v>817.43999999999994</c:v>
                </c:pt>
                <c:pt idx="193">
                  <c:v>814.81999999999994</c:v>
                </c:pt>
                <c:pt idx="194">
                  <c:v>812.2</c:v>
                </c:pt>
                <c:pt idx="195">
                  <c:v>809.58</c:v>
                </c:pt>
                <c:pt idx="196">
                  <c:v>806.95999999999992</c:v>
                </c:pt>
                <c:pt idx="197">
                  <c:v>804.33999999999992</c:v>
                </c:pt>
                <c:pt idx="198">
                  <c:v>801.72</c:v>
                </c:pt>
                <c:pt idx="199">
                  <c:v>799.1</c:v>
                </c:pt>
                <c:pt idx="200">
                  <c:v>796.48</c:v>
                </c:pt>
                <c:pt idx="201">
                  <c:v>793.8599999999999</c:v>
                </c:pt>
                <c:pt idx="202">
                  <c:v>791.24</c:v>
                </c:pt>
                <c:pt idx="203">
                  <c:v>788.62</c:v>
                </c:pt>
                <c:pt idx="204">
                  <c:v>786</c:v>
                </c:pt>
                <c:pt idx="205">
                  <c:v>783.38</c:v>
                </c:pt>
                <c:pt idx="206">
                  <c:v>780.76</c:v>
                </c:pt>
                <c:pt idx="207">
                  <c:v>778.14</c:v>
                </c:pt>
                <c:pt idx="208">
                  <c:v>775.52</c:v>
                </c:pt>
                <c:pt idx="209">
                  <c:v>772.9</c:v>
                </c:pt>
                <c:pt idx="210">
                  <c:v>770.28000000000009</c:v>
                </c:pt>
                <c:pt idx="211">
                  <c:v>767.66000000000008</c:v>
                </c:pt>
                <c:pt idx="212">
                  <c:v>765.04000000000008</c:v>
                </c:pt>
                <c:pt idx="213">
                  <c:v>762.42000000000007</c:v>
                </c:pt>
                <c:pt idx="214">
                  <c:v>759.80000000000007</c:v>
                </c:pt>
                <c:pt idx="215">
                  <c:v>757.18000000000006</c:v>
                </c:pt>
                <c:pt idx="216">
                  <c:v>754.56000000000006</c:v>
                </c:pt>
                <c:pt idx="217">
                  <c:v>751.93999999999994</c:v>
                </c:pt>
                <c:pt idx="218">
                  <c:v>749.31999999999994</c:v>
                </c:pt>
                <c:pt idx="219">
                  <c:v>746.7</c:v>
                </c:pt>
                <c:pt idx="220">
                  <c:v>744.08</c:v>
                </c:pt>
                <c:pt idx="221">
                  <c:v>741.45999999999992</c:v>
                </c:pt>
                <c:pt idx="222">
                  <c:v>738.83999999999992</c:v>
                </c:pt>
                <c:pt idx="223">
                  <c:v>736.22</c:v>
                </c:pt>
                <c:pt idx="224">
                  <c:v>733.6</c:v>
                </c:pt>
                <c:pt idx="225">
                  <c:v>730.98</c:v>
                </c:pt>
                <c:pt idx="226">
                  <c:v>728.3599999999999</c:v>
                </c:pt>
                <c:pt idx="227">
                  <c:v>725.74</c:v>
                </c:pt>
                <c:pt idx="228">
                  <c:v>723.12</c:v>
                </c:pt>
                <c:pt idx="229">
                  <c:v>720.5</c:v>
                </c:pt>
                <c:pt idx="230">
                  <c:v>717.88</c:v>
                </c:pt>
                <c:pt idx="231">
                  <c:v>715.26</c:v>
                </c:pt>
                <c:pt idx="232">
                  <c:v>712.64</c:v>
                </c:pt>
                <c:pt idx="233">
                  <c:v>710.02</c:v>
                </c:pt>
                <c:pt idx="234">
                  <c:v>707.4</c:v>
                </c:pt>
                <c:pt idx="235">
                  <c:v>704.78000000000009</c:v>
                </c:pt>
                <c:pt idx="236">
                  <c:v>702.16000000000008</c:v>
                </c:pt>
                <c:pt idx="237">
                  <c:v>699.54000000000008</c:v>
                </c:pt>
                <c:pt idx="238">
                  <c:v>696.92000000000007</c:v>
                </c:pt>
                <c:pt idx="239">
                  <c:v>694.30000000000007</c:v>
                </c:pt>
                <c:pt idx="240">
                  <c:v>691.68000000000006</c:v>
                </c:pt>
                <c:pt idx="241">
                  <c:v>689.06000000000006</c:v>
                </c:pt>
                <c:pt idx="242">
                  <c:v>686.43999999999994</c:v>
                </c:pt>
                <c:pt idx="243">
                  <c:v>683.81999999999994</c:v>
                </c:pt>
                <c:pt idx="244">
                  <c:v>681.2</c:v>
                </c:pt>
                <c:pt idx="245">
                  <c:v>678.58</c:v>
                </c:pt>
                <c:pt idx="246">
                  <c:v>675.95999999999992</c:v>
                </c:pt>
                <c:pt idx="247">
                  <c:v>673.33999999999992</c:v>
                </c:pt>
                <c:pt idx="248">
                  <c:v>670.72</c:v>
                </c:pt>
                <c:pt idx="249">
                  <c:v>668.1</c:v>
                </c:pt>
                <c:pt idx="250">
                  <c:v>665.48</c:v>
                </c:pt>
                <c:pt idx="251">
                  <c:v>662.8599999999999</c:v>
                </c:pt>
                <c:pt idx="252">
                  <c:v>660.24</c:v>
                </c:pt>
                <c:pt idx="253">
                  <c:v>657.62</c:v>
                </c:pt>
                <c:pt idx="254">
                  <c:v>655</c:v>
                </c:pt>
                <c:pt idx="255">
                  <c:v>652.38</c:v>
                </c:pt>
                <c:pt idx="256">
                  <c:v>649.76</c:v>
                </c:pt>
                <c:pt idx="257">
                  <c:v>647.14</c:v>
                </c:pt>
                <c:pt idx="258">
                  <c:v>644.52</c:v>
                </c:pt>
                <c:pt idx="259">
                  <c:v>641.9</c:v>
                </c:pt>
                <c:pt idx="260">
                  <c:v>639.28000000000009</c:v>
                </c:pt>
                <c:pt idx="261">
                  <c:v>636.66000000000008</c:v>
                </c:pt>
                <c:pt idx="262">
                  <c:v>634.04000000000008</c:v>
                </c:pt>
                <c:pt idx="263">
                  <c:v>631.42000000000007</c:v>
                </c:pt>
                <c:pt idx="264">
                  <c:v>628.80000000000007</c:v>
                </c:pt>
                <c:pt idx="265">
                  <c:v>626.17999999999995</c:v>
                </c:pt>
                <c:pt idx="266">
                  <c:v>623.56000000000006</c:v>
                </c:pt>
                <c:pt idx="267">
                  <c:v>620.93999999999994</c:v>
                </c:pt>
                <c:pt idx="268">
                  <c:v>618.31999999999994</c:v>
                </c:pt>
                <c:pt idx="269">
                  <c:v>615.70000000000005</c:v>
                </c:pt>
                <c:pt idx="270">
                  <c:v>613.08000000000004</c:v>
                </c:pt>
                <c:pt idx="271">
                  <c:v>610.45999999999992</c:v>
                </c:pt>
                <c:pt idx="272">
                  <c:v>607.83999999999992</c:v>
                </c:pt>
                <c:pt idx="273">
                  <c:v>605.22</c:v>
                </c:pt>
                <c:pt idx="274">
                  <c:v>602.6</c:v>
                </c:pt>
                <c:pt idx="275">
                  <c:v>599.98</c:v>
                </c:pt>
                <c:pt idx="276">
                  <c:v>597.3599999999999</c:v>
                </c:pt>
                <c:pt idx="277">
                  <c:v>594.74</c:v>
                </c:pt>
                <c:pt idx="278">
                  <c:v>592.12</c:v>
                </c:pt>
                <c:pt idx="279">
                  <c:v>589.5</c:v>
                </c:pt>
                <c:pt idx="280">
                  <c:v>586.88</c:v>
                </c:pt>
                <c:pt idx="281">
                  <c:v>584.26</c:v>
                </c:pt>
                <c:pt idx="282">
                  <c:v>581.64</c:v>
                </c:pt>
                <c:pt idx="283">
                  <c:v>579.02</c:v>
                </c:pt>
                <c:pt idx="284">
                  <c:v>576.4</c:v>
                </c:pt>
                <c:pt idx="285">
                  <c:v>573.78000000000009</c:v>
                </c:pt>
                <c:pt idx="286">
                  <c:v>571.16</c:v>
                </c:pt>
                <c:pt idx="287">
                  <c:v>568.54000000000008</c:v>
                </c:pt>
                <c:pt idx="288">
                  <c:v>565.92000000000007</c:v>
                </c:pt>
                <c:pt idx="289">
                  <c:v>563.30000000000007</c:v>
                </c:pt>
                <c:pt idx="290">
                  <c:v>560.67999999999995</c:v>
                </c:pt>
                <c:pt idx="291">
                  <c:v>558.06000000000006</c:v>
                </c:pt>
                <c:pt idx="292">
                  <c:v>555.43999999999994</c:v>
                </c:pt>
                <c:pt idx="293">
                  <c:v>552.81999999999994</c:v>
                </c:pt>
                <c:pt idx="294">
                  <c:v>550.20000000000005</c:v>
                </c:pt>
                <c:pt idx="295">
                  <c:v>547.58000000000004</c:v>
                </c:pt>
                <c:pt idx="296">
                  <c:v>544.95999999999992</c:v>
                </c:pt>
                <c:pt idx="297">
                  <c:v>542.33999999999992</c:v>
                </c:pt>
                <c:pt idx="298">
                  <c:v>539.72</c:v>
                </c:pt>
                <c:pt idx="299">
                  <c:v>537.1</c:v>
                </c:pt>
                <c:pt idx="300">
                  <c:v>534.48</c:v>
                </c:pt>
                <c:pt idx="301">
                  <c:v>531.8599999999999</c:v>
                </c:pt>
                <c:pt idx="302">
                  <c:v>529.24</c:v>
                </c:pt>
                <c:pt idx="303">
                  <c:v>526.62</c:v>
                </c:pt>
                <c:pt idx="304">
                  <c:v>524</c:v>
                </c:pt>
                <c:pt idx="305">
                  <c:v>521.38</c:v>
                </c:pt>
                <c:pt idx="306">
                  <c:v>518.76</c:v>
                </c:pt>
                <c:pt idx="307">
                  <c:v>516.14</c:v>
                </c:pt>
                <c:pt idx="308">
                  <c:v>513.52</c:v>
                </c:pt>
                <c:pt idx="309">
                  <c:v>510.9</c:v>
                </c:pt>
                <c:pt idx="310">
                  <c:v>508.28</c:v>
                </c:pt>
                <c:pt idx="311">
                  <c:v>505.66</c:v>
                </c:pt>
                <c:pt idx="312">
                  <c:v>503.04</c:v>
                </c:pt>
                <c:pt idx="313">
                  <c:v>500.41999999999996</c:v>
                </c:pt>
                <c:pt idx="314">
                  <c:v>497.8</c:v>
                </c:pt>
                <c:pt idx="315">
                  <c:v>495.18</c:v>
                </c:pt>
                <c:pt idx="316">
                  <c:v>492.56</c:v>
                </c:pt>
                <c:pt idx="317">
                  <c:v>489.94</c:v>
                </c:pt>
                <c:pt idx="318">
                  <c:v>487.32</c:v>
                </c:pt>
                <c:pt idx="319">
                  <c:v>484.7</c:v>
                </c:pt>
                <c:pt idx="320">
                  <c:v>482.08</c:v>
                </c:pt>
                <c:pt idx="321">
                  <c:v>479.46</c:v>
                </c:pt>
                <c:pt idx="322">
                  <c:v>476.84000000000003</c:v>
                </c:pt>
                <c:pt idx="323">
                  <c:v>474.21999999999997</c:v>
                </c:pt>
                <c:pt idx="324">
                  <c:v>471.6</c:v>
                </c:pt>
                <c:pt idx="325">
                  <c:v>468.97999999999996</c:v>
                </c:pt>
                <c:pt idx="326">
                  <c:v>466.36</c:v>
                </c:pt>
                <c:pt idx="327">
                  <c:v>463.74</c:v>
                </c:pt>
                <c:pt idx="328">
                  <c:v>461.12</c:v>
                </c:pt>
                <c:pt idx="329">
                  <c:v>458.5</c:v>
                </c:pt>
                <c:pt idx="330">
                  <c:v>455.88</c:v>
                </c:pt>
                <c:pt idx="331">
                  <c:v>453.26</c:v>
                </c:pt>
                <c:pt idx="332">
                  <c:v>450.64000000000004</c:v>
                </c:pt>
                <c:pt idx="333">
                  <c:v>448.02</c:v>
                </c:pt>
                <c:pt idx="334">
                  <c:v>445.4</c:v>
                </c:pt>
                <c:pt idx="335">
                  <c:v>442.78</c:v>
                </c:pt>
                <c:pt idx="336">
                  <c:v>440.16</c:v>
                </c:pt>
                <c:pt idx="337">
                  <c:v>437.54</c:v>
                </c:pt>
                <c:pt idx="338">
                  <c:v>434.91999999999996</c:v>
                </c:pt>
                <c:pt idx="339">
                  <c:v>432.3</c:v>
                </c:pt>
                <c:pt idx="340">
                  <c:v>429.68</c:v>
                </c:pt>
                <c:pt idx="341">
                  <c:v>427.06</c:v>
                </c:pt>
                <c:pt idx="342">
                  <c:v>424.44</c:v>
                </c:pt>
                <c:pt idx="343">
                  <c:v>421.82</c:v>
                </c:pt>
                <c:pt idx="344">
                  <c:v>419.2</c:v>
                </c:pt>
                <c:pt idx="345">
                  <c:v>416.58</c:v>
                </c:pt>
                <c:pt idx="346">
                  <c:v>413.96</c:v>
                </c:pt>
                <c:pt idx="347">
                  <c:v>411.34000000000003</c:v>
                </c:pt>
                <c:pt idx="348">
                  <c:v>408.71999999999997</c:v>
                </c:pt>
                <c:pt idx="349">
                  <c:v>406.1</c:v>
                </c:pt>
                <c:pt idx="350">
                  <c:v>403.47999999999996</c:v>
                </c:pt>
                <c:pt idx="351">
                  <c:v>400.86</c:v>
                </c:pt>
                <c:pt idx="352">
                  <c:v>398.24</c:v>
                </c:pt>
                <c:pt idx="353">
                  <c:v>395.62</c:v>
                </c:pt>
                <c:pt idx="354">
                  <c:v>393</c:v>
                </c:pt>
                <c:pt idx="355">
                  <c:v>390.38</c:v>
                </c:pt>
                <c:pt idx="356">
                  <c:v>387.76</c:v>
                </c:pt>
                <c:pt idx="357">
                  <c:v>385.14000000000004</c:v>
                </c:pt>
                <c:pt idx="358">
                  <c:v>382.52</c:v>
                </c:pt>
                <c:pt idx="359">
                  <c:v>379.9</c:v>
                </c:pt>
                <c:pt idx="360">
                  <c:v>377.28</c:v>
                </c:pt>
                <c:pt idx="361">
                  <c:v>374.66</c:v>
                </c:pt>
                <c:pt idx="362">
                  <c:v>372.04</c:v>
                </c:pt>
                <c:pt idx="363">
                  <c:v>369.41999999999996</c:v>
                </c:pt>
                <c:pt idx="364">
                  <c:v>366.8</c:v>
                </c:pt>
                <c:pt idx="365">
                  <c:v>364.18</c:v>
                </c:pt>
                <c:pt idx="366">
                  <c:v>361.56</c:v>
                </c:pt>
                <c:pt idx="367">
                  <c:v>358.94</c:v>
                </c:pt>
                <c:pt idx="368">
                  <c:v>356.32</c:v>
                </c:pt>
                <c:pt idx="369">
                  <c:v>353.7</c:v>
                </c:pt>
                <c:pt idx="370">
                  <c:v>351.08</c:v>
                </c:pt>
                <c:pt idx="371">
                  <c:v>348.46</c:v>
                </c:pt>
                <c:pt idx="372">
                  <c:v>345.84000000000003</c:v>
                </c:pt>
                <c:pt idx="373">
                  <c:v>343.21999999999997</c:v>
                </c:pt>
                <c:pt idx="374">
                  <c:v>340.6</c:v>
                </c:pt>
                <c:pt idx="375">
                  <c:v>337.97999999999996</c:v>
                </c:pt>
                <c:pt idx="376">
                  <c:v>335.36</c:v>
                </c:pt>
                <c:pt idx="377">
                  <c:v>332.74</c:v>
                </c:pt>
                <c:pt idx="378">
                  <c:v>330.12</c:v>
                </c:pt>
                <c:pt idx="379">
                  <c:v>327.5</c:v>
                </c:pt>
                <c:pt idx="380">
                  <c:v>324.88</c:v>
                </c:pt>
                <c:pt idx="381">
                  <c:v>322.26</c:v>
                </c:pt>
                <c:pt idx="382">
                  <c:v>319.64000000000004</c:v>
                </c:pt>
                <c:pt idx="383">
                  <c:v>317.02</c:v>
                </c:pt>
                <c:pt idx="384">
                  <c:v>314.39999999999992</c:v>
                </c:pt>
                <c:pt idx="385">
                  <c:v>311.77999999999992</c:v>
                </c:pt>
                <c:pt idx="386">
                  <c:v>309.16000000000008</c:v>
                </c:pt>
                <c:pt idx="387">
                  <c:v>306.54000000000002</c:v>
                </c:pt>
                <c:pt idx="388">
                  <c:v>303.91999999999996</c:v>
                </c:pt>
                <c:pt idx="389">
                  <c:v>301.3</c:v>
                </c:pt>
                <c:pt idx="390">
                  <c:v>298.68</c:v>
                </c:pt>
                <c:pt idx="391">
                  <c:v>296.06</c:v>
                </c:pt>
                <c:pt idx="392">
                  <c:v>293.44</c:v>
                </c:pt>
                <c:pt idx="393">
                  <c:v>290.82</c:v>
                </c:pt>
                <c:pt idx="394">
                  <c:v>288.2</c:v>
                </c:pt>
                <c:pt idx="395">
                  <c:v>285.58</c:v>
                </c:pt>
                <c:pt idx="396">
                  <c:v>282.95999999999992</c:v>
                </c:pt>
                <c:pt idx="397">
                  <c:v>280.33999999999992</c:v>
                </c:pt>
                <c:pt idx="398">
                  <c:v>277.72000000000003</c:v>
                </c:pt>
                <c:pt idx="399">
                  <c:v>275.10000000000002</c:v>
                </c:pt>
                <c:pt idx="400">
                  <c:v>272.47999999999996</c:v>
                </c:pt>
                <c:pt idx="401">
                  <c:v>269.86</c:v>
                </c:pt>
                <c:pt idx="402">
                  <c:v>267.24</c:v>
                </c:pt>
                <c:pt idx="403">
                  <c:v>264.62</c:v>
                </c:pt>
                <c:pt idx="404">
                  <c:v>262</c:v>
                </c:pt>
                <c:pt idx="405">
                  <c:v>259.38</c:v>
                </c:pt>
                <c:pt idx="406">
                  <c:v>256.76</c:v>
                </c:pt>
                <c:pt idx="407">
                  <c:v>254.14</c:v>
                </c:pt>
                <c:pt idx="408">
                  <c:v>251.52</c:v>
                </c:pt>
                <c:pt idx="409">
                  <c:v>248.9</c:v>
                </c:pt>
                <c:pt idx="410">
                  <c:v>246.28</c:v>
                </c:pt>
                <c:pt idx="411">
                  <c:v>243.66</c:v>
                </c:pt>
                <c:pt idx="412">
                  <c:v>241.04</c:v>
                </c:pt>
                <c:pt idx="413">
                  <c:v>238.42000000000002</c:v>
                </c:pt>
                <c:pt idx="414">
                  <c:v>235.8</c:v>
                </c:pt>
                <c:pt idx="415">
                  <c:v>233.18</c:v>
                </c:pt>
                <c:pt idx="416">
                  <c:v>230.56</c:v>
                </c:pt>
                <c:pt idx="417">
                  <c:v>227.94</c:v>
                </c:pt>
                <c:pt idx="418">
                  <c:v>225.32000000000002</c:v>
                </c:pt>
                <c:pt idx="419">
                  <c:v>222.7</c:v>
                </c:pt>
                <c:pt idx="420">
                  <c:v>220.08</c:v>
                </c:pt>
                <c:pt idx="421">
                  <c:v>217.46</c:v>
                </c:pt>
                <c:pt idx="422">
                  <c:v>214.84</c:v>
                </c:pt>
                <c:pt idx="423">
                  <c:v>212.22</c:v>
                </c:pt>
                <c:pt idx="424">
                  <c:v>209.6</c:v>
                </c:pt>
                <c:pt idx="425">
                  <c:v>206.98000000000002</c:v>
                </c:pt>
                <c:pt idx="426">
                  <c:v>204.36</c:v>
                </c:pt>
                <c:pt idx="427">
                  <c:v>201.73999999999998</c:v>
                </c:pt>
                <c:pt idx="428">
                  <c:v>199.12</c:v>
                </c:pt>
                <c:pt idx="429">
                  <c:v>196.5</c:v>
                </c:pt>
                <c:pt idx="430">
                  <c:v>193.88000000000002</c:v>
                </c:pt>
                <c:pt idx="431">
                  <c:v>191.26</c:v>
                </c:pt>
                <c:pt idx="432">
                  <c:v>188.64</c:v>
                </c:pt>
                <c:pt idx="433">
                  <c:v>186.02</c:v>
                </c:pt>
                <c:pt idx="434">
                  <c:v>183.4</c:v>
                </c:pt>
                <c:pt idx="435">
                  <c:v>180.78</c:v>
                </c:pt>
                <c:pt idx="436">
                  <c:v>178.16</c:v>
                </c:pt>
                <c:pt idx="437">
                  <c:v>175.54</c:v>
                </c:pt>
                <c:pt idx="438">
                  <c:v>172.92000000000002</c:v>
                </c:pt>
                <c:pt idx="439">
                  <c:v>170.3</c:v>
                </c:pt>
                <c:pt idx="440">
                  <c:v>167.68</c:v>
                </c:pt>
                <c:pt idx="441">
                  <c:v>165.06</c:v>
                </c:pt>
                <c:pt idx="442">
                  <c:v>162.44</c:v>
                </c:pt>
                <c:pt idx="443">
                  <c:v>159.82000000000002</c:v>
                </c:pt>
                <c:pt idx="444">
                  <c:v>157.19999999999999</c:v>
                </c:pt>
                <c:pt idx="445">
                  <c:v>154.58000000000001</c:v>
                </c:pt>
                <c:pt idx="446">
                  <c:v>151.96</c:v>
                </c:pt>
                <c:pt idx="447">
                  <c:v>149.34</c:v>
                </c:pt>
                <c:pt idx="448">
                  <c:v>146.72</c:v>
                </c:pt>
                <c:pt idx="449">
                  <c:v>144.1</c:v>
                </c:pt>
                <c:pt idx="450">
                  <c:v>141.47999999999999</c:v>
                </c:pt>
                <c:pt idx="451">
                  <c:v>138.86000000000001</c:v>
                </c:pt>
                <c:pt idx="452">
                  <c:v>136.23999999999998</c:v>
                </c:pt>
                <c:pt idx="453">
                  <c:v>133.62</c:v>
                </c:pt>
                <c:pt idx="454">
                  <c:v>131</c:v>
                </c:pt>
                <c:pt idx="455">
                  <c:v>128.38000000000002</c:v>
                </c:pt>
                <c:pt idx="456">
                  <c:v>125.76</c:v>
                </c:pt>
                <c:pt idx="457">
                  <c:v>123.14</c:v>
                </c:pt>
                <c:pt idx="458">
                  <c:v>120.52</c:v>
                </c:pt>
                <c:pt idx="459">
                  <c:v>117.9</c:v>
                </c:pt>
                <c:pt idx="460">
                  <c:v>115.28</c:v>
                </c:pt>
                <c:pt idx="461">
                  <c:v>112.66</c:v>
                </c:pt>
                <c:pt idx="462">
                  <c:v>110.04</c:v>
                </c:pt>
                <c:pt idx="463">
                  <c:v>107.42</c:v>
                </c:pt>
                <c:pt idx="464">
                  <c:v>104.8</c:v>
                </c:pt>
                <c:pt idx="465">
                  <c:v>102.17999999999999</c:v>
                </c:pt>
                <c:pt idx="466">
                  <c:v>99.56</c:v>
                </c:pt>
                <c:pt idx="467">
                  <c:v>96.940000000000012</c:v>
                </c:pt>
                <c:pt idx="468">
                  <c:v>94.32</c:v>
                </c:pt>
                <c:pt idx="469">
                  <c:v>91.7</c:v>
                </c:pt>
                <c:pt idx="470">
                  <c:v>89.08</c:v>
                </c:pt>
                <c:pt idx="471">
                  <c:v>86.460000000000008</c:v>
                </c:pt>
                <c:pt idx="472">
                  <c:v>83.84</c:v>
                </c:pt>
                <c:pt idx="473">
                  <c:v>81.22</c:v>
                </c:pt>
                <c:pt idx="474">
                  <c:v>78.600000000000009</c:v>
                </c:pt>
                <c:pt idx="475">
                  <c:v>75.98</c:v>
                </c:pt>
                <c:pt idx="476">
                  <c:v>73.36</c:v>
                </c:pt>
                <c:pt idx="477">
                  <c:v>70.739999999999995</c:v>
                </c:pt>
                <c:pt idx="478">
                  <c:v>68.11999999999999</c:v>
                </c:pt>
                <c:pt idx="479">
                  <c:v>65.5</c:v>
                </c:pt>
                <c:pt idx="480">
                  <c:v>62.879999999999995</c:v>
                </c:pt>
                <c:pt idx="481">
                  <c:v>60.260000000000005</c:v>
                </c:pt>
                <c:pt idx="482">
                  <c:v>57.64</c:v>
                </c:pt>
                <c:pt idx="483">
                  <c:v>55.02</c:v>
                </c:pt>
                <c:pt idx="484">
                  <c:v>52.400000000000006</c:v>
                </c:pt>
                <c:pt idx="485">
                  <c:v>49.78</c:v>
                </c:pt>
                <c:pt idx="486">
                  <c:v>47.160000000000004</c:v>
                </c:pt>
                <c:pt idx="487">
                  <c:v>44.54</c:v>
                </c:pt>
                <c:pt idx="488">
                  <c:v>41.92</c:v>
                </c:pt>
                <c:pt idx="489">
                  <c:v>39.300000000000011</c:v>
                </c:pt>
                <c:pt idx="490">
                  <c:v>36.68</c:v>
                </c:pt>
                <c:pt idx="491">
                  <c:v>34.06</c:v>
                </c:pt>
                <c:pt idx="492">
                  <c:v>31.439999999999998</c:v>
                </c:pt>
                <c:pt idx="493">
                  <c:v>28.82</c:v>
                </c:pt>
                <c:pt idx="494">
                  <c:v>26.2</c:v>
                </c:pt>
                <c:pt idx="495">
                  <c:v>23.58</c:v>
                </c:pt>
                <c:pt idx="496">
                  <c:v>20.959999999999997</c:v>
                </c:pt>
                <c:pt idx="497">
                  <c:v>18.34</c:v>
                </c:pt>
                <c:pt idx="498">
                  <c:v>15.719999999999999</c:v>
                </c:pt>
                <c:pt idx="499">
                  <c:v>13.1</c:v>
                </c:pt>
                <c:pt idx="500">
                  <c:v>10.48</c:v>
                </c:pt>
                <c:pt idx="501">
                  <c:v>7.8599999999999994</c:v>
                </c:pt>
                <c:pt idx="502">
                  <c:v>5.24</c:v>
                </c:pt>
                <c:pt idx="503">
                  <c:v>2.62</c:v>
                </c:pt>
                <c:pt idx="504">
                  <c:v>0</c:v>
                </c:pt>
                <c:pt idx="505">
                  <c:v>-2.62</c:v>
                </c:pt>
                <c:pt idx="506">
                  <c:v>-5.24</c:v>
                </c:pt>
                <c:pt idx="507">
                  <c:v>-7.8599999999999994</c:v>
                </c:pt>
                <c:pt idx="508">
                  <c:v>-10.48</c:v>
                </c:pt>
                <c:pt idx="509">
                  <c:v>-13.1</c:v>
                </c:pt>
                <c:pt idx="510">
                  <c:v>-15.719999999999999</c:v>
                </c:pt>
                <c:pt idx="511">
                  <c:v>-18.34</c:v>
                </c:pt>
                <c:pt idx="512">
                  <c:v>-20.959999999999997</c:v>
                </c:pt>
                <c:pt idx="513">
                  <c:v>-23.58</c:v>
                </c:pt>
                <c:pt idx="514">
                  <c:v>-26.2</c:v>
                </c:pt>
                <c:pt idx="515">
                  <c:v>-28.82</c:v>
                </c:pt>
                <c:pt idx="516">
                  <c:v>-31.439999999999998</c:v>
                </c:pt>
                <c:pt idx="517">
                  <c:v>-34.06</c:v>
                </c:pt>
                <c:pt idx="518">
                  <c:v>-36.68</c:v>
                </c:pt>
                <c:pt idx="519">
                  <c:v>-39.300000000000011</c:v>
                </c:pt>
                <c:pt idx="520">
                  <c:v>-41.92</c:v>
                </c:pt>
                <c:pt idx="521">
                  <c:v>-44.54</c:v>
                </c:pt>
                <c:pt idx="522">
                  <c:v>-47.160000000000004</c:v>
                </c:pt>
                <c:pt idx="523">
                  <c:v>-49.78</c:v>
                </c:pt>
                <c:pt idx="524">
                  <c:v>-52.400000000000006</c:v>
                </c:pt>
                <c:pt idx="525">
                  <c:v>-55.02</c:v>
                </c:pt>
                <c:pt idx="526">
                  <c:v>-57.64</c:v>
                </c:pt>
                <c:pt idx="527">
                  <c:v>-60.260000000000005</c:v>
                </c:pt>
                <c:pt idx="528">
                  <c:v>-62.879999999999995</c:v>
                </c:pt>
                <c:pt idx="529">
                  <c:v>-65.5</c:v>
                </c:pt>
                <c:pt idx="530">
                  <c:v>-68.11999999999999</c:v>
                </c:pt>
                <c:pt idx="531">
                  <c:v>-70.739999999999995</c:v>
                </c:pt>
                <c:pt idx="532">
                  <c:v>-73.36</c:v>
                </c:pt>
                <c:pt idx="533">
                  <c:v>-75.98</c:v>
                </c:pt>
                <c:pt idx="534">
                  <c:v>-78.600000000000009</c:v>
                </c:pt>
                <c:pt idx="535">
                  <c:v>-81.22</c:v>
                </c:pt>
                <c:pt idx="536">
                  <c:v>-83.84</c:v>
                </c:pt>
                <c:pt idx="537">
                  <c:v>-86.460000000000008</c:v>
                </c:pt>
                <c:pt idx="538">
                  <c:v>-89.08</c:v>
                </c:pt>
                <c:pt idx="539">
                  <c:v>-91.7</c:v>
                </c:pt>
                <c:pt idx="540">
                  <c:v>-94.32</c:v>
                </c:pt>
                <c:pt idx="541">
                  <c:v>-96.940000000000012</c:v>
                </c:pt>
                <c:pt idx="542">
                  <c:v>-99.56</c:v>
                </c:pt>
                <c:pt idx="543">
                  <c:v>-102.17999999999999</c:v>
                </c:pt>
                <c:pt idx="544">
                  <c:v>-104.8</c:v>
                </c:pt>
                <c:pt idx="545">
                  <c:v>-107.42</c:v>
                </c:pt>
                <c:pt idx="546">
                  <c:v>-110.04</c:v>
                </c:pt>
                <c:pt idx="547">
                  <c:v>-112.66</c:v>
                </c:pt>
                <c:pt idx="548">
                  <c:v>-115.28</c:v>
                </c:pt>
                <c:pt idx="549">
                  <c:v>-117.9</c:v>
                </c:pt>
                <c:pt idx="550">
                  <c:v>-120.52</c:v>
                </c:pt>
                <c:pt idx="551">
                  <c:v>-123.14</c:v>
                </c:pt>
                <c:pt idx="552">
                  <c:v>-125.76</c:v>
                </c:pt>
                <c:pt idx="553">
                  <c:v>-128.38000000000002</c:v>
                </c:pt>
                <c:pt idx="554">
                  <c:v>-131</c:v>
                </c:pt>
                <c:pt idx="555">
                  <c:v>-133.62</c:v>
                </c:pt>
                <c:pt idx="556">
                  <c:v>-136.23999999999998</c:v>
                </c:pt>
                <c:pt idx="557">
                  <c:v>-138.86000000000001</c:v>
                </c:pt>
                <c:pt idx="558">
                  <c:v>-141.47999999999999</c:v>
                </c:pt>
                <c:pt idx="559">
                  <c:v>-144.1</c:v>
                </c:pt>
                <c:pt idx="560">
                  <c:v>-146.72</c:v>
                </c:pt>
                <c:pt idx="561">
                  <c:v>-149.34</c:v>
                </c:pt>
                <c:pt idx="562">
                  <c:v>-151.96</c:v>
                </c:pt>
                <c:pt idx="563">
                  <c:v>-154.58000000000001</c:v>
                </c:pt>
                <c:pt idx="564">
                  <c:v>-157.19999999999999</c:v>
                </c:pt>
                <c:pt idx="565">
                  <c:v>-159.82000000000002</c:v>
                </c:pt>
                <c:pt idx="566">
                  <c:v>-162.44</c:v>
                </c:pt>
                <c:pt idx="567">
                  <c:v>-165.06</c:v>
                </c:pt>
                <c:pt idx="568">
                  <c:v>-167.68</c:v>
                </c:pt>
                <c:pt idx="569">
                  <c:v>-170.3</c:v>
                </c:pt>
                <c:pt idx="570">
                  <c:v>-172.92000000000002</c:v>
                </c:pt>
                <c:pt idx="571">
                  <c:v>-175.54</c:v>
                </c:pt>
                <c:pt idx="572">
                  <c:v>-178.16</c:v>
                </c:pt>
                <c:pt idx="573">
                  <c:v>-180.78</c:v>
                </c:pt>
                <c:pt idx="574">
                  <c:v>-183.4</c:v>
                </c:pt>
                <c:pt idx="575">
                  <c:v>-186.02</c:v>
                </c:pt>
                <c:pt idx="576">
                  <c:v>-188.64</c:v>
                </c:pt>
                <c:pt idx="577">
                  <c:v>-191.26</c:v>
                </c:pt>
                <c:pt idx="578">
                  <c:v>-193.88000000000002</c:v>
                </c:pt>
                <c:pt idx="579">
                  <c:v>-196.5</c:v>
                </c:pt>
                <c:pt idx="580">
                  <c:v>-199.12</c:v>
                </c:pt>
                <c:pt idx="581">
                  <c:v>-201.73999999999998</c:v>
                </c:pt>
                <c:pt idx="582">
                  <c:v>-204.36</c:v>
                </c:pt>
                <c:pt idx="583">
                  <c:v>-206.98000000000002</c:v>
                </c:pt>
                <c:pt idx="584">
                  <c:v>-209.6</c:v>
                </c:pt>
                <c:pt idx="585">
                  <c:v>-212.22</c:v>
                </c:pt>
                <c:pt idx="586">
                  <c:v>-214.84</c:v>
                </c:pt>
                <c:pt idx="587">
                  <c:v>-217.46</c:v>
                </c:pt>
                <c:pt idx="588">
                  <c:v>-220.08</c:v>
                </c:pt>
                <c:pt idx="589">
                  <c:v>-222.7</c:v>
                </c:pt>
                <c:pt idx="590">
                  <c:v>-225.32000000000002</c:v>
                </c:pt>
                <c:pt idx="591">
                  <c:v>-227.94</c:v>
                </c:pt>
                <c:pt idx="592">
                  <c:v>-230.56</c:v>
                </c:pt>
                <c:pt idx="593">
                  <c:v>-233.18</c:v>
                </c:pt>
                <c:pt idx="594">
                  <c:v>-235.8</c:v>
                </c:pt>
                <c:pt idx="595">
                  <c:v>-238.42000000000002</c:v>
                </c:pt>
                <c:pt idx="596">
                  <c:v>-241.04</c:v>
                </c:pt>
                <c:pt idx="597">
                  <c:v>-243.66</c:v>
                </c:pt>
                <c:pt idx="598">
                  <c:v>-246.28</c:v>
                </c:pt>
                <c:pt idx="599">
                  <c:v>-248.9</c:v>
                </c:pt>
                <c:pt idx="600">
                  <c:v>-251.52</c:v>
                </c:pt>
                <c:pt idx="601">
                  <c:v>-254.14</c:v>
                </c:pt>
                <c:pt idx="602">
                  <c:v>-256.76</c:v>
                </c:pt>
                <c:pt idx="603">
                  <c:v>-259.38</c:v>
                </c:pt>
                <c:pt idx="604">
                  <c:v>-262</c:v>
                </c:pt>
                <c:pt idx="605">
                  <c:v>-264.62</c:v>
                </c:pt>
                <c:pt idx="606">
                  <c:v>-267.24</c:v>
                </c:pt>
                <c:pt idx="607">
                  <c:v>-269.86</c:v>
                </c:pt>
                <c:pt idx="608">
                  <c:v>-272.47999999999996</c:v>
                </c:pt>
                <c:pt idx="609">
                  <c:v>-275.10000000000002</c:v>
                </c:pt>
                <c:pt idx="610">
                  <c:v>-277.72000000000003</c:v>
                </c:pt>
                <c:pt idx="611">
                  <c:v>-280.33999999999992</c:v>
                </c:pt>
                <c:pt idx="612">
                  <c:v>-282.95999999999992</c:v>
                </c:pt>
                <c:pt idx="613">
                  <c:v>-285.58</c:v>
                </c:pt>
                <c:pt idx="614">
                  <c:v>-288.2</c:v>
                </c:pt>
                <c:pt idx="615">
                  <c:v>-290.82</c:v>
                </c:pt>
                <c:pt idx="616">
                  <c:v>-293.44</c:v>
                </c:pt>
                <c:pt idx="617">
                  <c:v>-296.06</c:v>
                </c:pt>
                <c:pt idx="618">
                  <c:v>-298.68</c:v>
                </c:pt>
                <c:pt idx="619">
                  <c:v>-301.3</c:v>
                </c:pt>
                <c:pt idx="620">
                  <c:v>-303.91999999999996</c:v>
                </c:pt>
                <c:pt idx="621">
                  <c:v>-306.54000000000002</c:v>
                </c:pt>
                <c:pt idx="622">
                  <c:v>-309.16000000000008</c:v>
                </c:pt>
                <c:pt idx="623">
                  <c:v>-311.77999999999992</c:v>
                </c:pt>
                <c:pt idx="624">
                  <c:v>-314.39999999999992</c:v>
                </c:pt>
                <c:pt idx="625">
                  <c:v>-317.02</c:v>
                </c:pt>
                <c:pt idx="626">
                  <c:v>-319.64000000000004</c:v>
                </c:pt>
                <c:pt idx="627">
                  <c:v>-322.26</c:v>
                </c:pt>
                <c:pt idx="628">
                  <c:v>-324.88</c:v>
                </c:pt>
                <c:pt idx="629">
                  <c:v>-327.5</c:v>
                </c:pt>
                <c:pt idx="630">
                  <c:v>-330.12</c:v>
                </c:pt>
                <c:pt idx="631">
                  <c:v>-332.74</c:v>
                </c:pt>
                <c:pt idx="632">
                  <c:v>-335.36</c:v>
                </c:pt>
                <c:pt idx="633">
                  <c:v>-337.97999999999996</c:v>
                </c:pt>
                <c:pt idx="634">
                  <c:v>-340.6</c:v>
                </c:pt>
                <c:pt idx="635">
                  <c:v>-343.21999999999997</c:v>
                </c:pt>
                <c:pt idx="636">
                  <c:v>-345.84000000000003</c:v>
                </c:pt>
                <c:pt idx="637">
                  <c:v>-348.46</c:v>
                </c:pt>
                <c:pt idx="638">
                  <c:v>-351.08</c:v>
                </c:pt>
                <c:pt idx="639">
                  <c:v>-353.7</c:v>
                </c:pt>
                <c:pt idx="640">
                  <c:v>-356.32</c:v>
                </c:pt>
                <c:pt idx="641">
                  <c:v>-358.94</c:v>
                </c:pt>
                <c:pt idx="642">
                  <c:v>-361.56</c:v>
                </c:pt>
                <c:pt idx="643">
                  <c:v>-364.18</c:v>
                </c:pt>
                <c:pt idx="644">
                  <c:v>-366.8</c:v>
                </c:pt>
                <c:pt idx="645">
                  <c:v>-369.41999999999996</c:v>
                </c:pt>
                <c:pt idx="646">
                  <c:v>-372.04</c:v>
                </c:pt>
                <c:pt idx="647">
                  <c:v>-374.66</c:v>
                </c:pt>
                <c:pt idx="648">
                  <c:v>-377.28</c:v>
                </c:pt>
                <c:pt idx="649">
                  <c:v>-379.9</c:v>
                </c:pt>
                <c:pt idx="650">
                  <c:v>-382.52</c:v>
                </c:pt>
                <c:pt idx="651">
                  <c:v>-385.14000000000004</c:v>
                </c:pt>
                <c:pt idx="652">
                  <c:v>-387.76</c:v>
                </c:pt>
                <c:pt idx="653">
                  <c:v>-390.38</c:v>
                </c:pt>
                <c:pt idx="654">
                  <c:v>-393</c:v>
                </c:pt>
                <c:pt idx="655">
                  <c:v>-395.62</c:v>
                </c:pt>
                <c:pt idx="656">
                  <c:v>-398.24</c:v>
                </c:pt>
                <c:pt idx="657">
                  <c:v>-400.86</c:v>
                </c:pt>
                <c:pt idx="658">
                  <c:v>-403.47999999999996</c:v>
                </c:pt>
                <c:pt idx="659">
                  <c:v>-406.1</c:v>
                </c:pt>
                <c:pt idx="660">
                  <c:v>-408.71999999999997</c:v>
                </c:pt>
                <c:pt idx="661">
                  <c:v>-411.34000000000003</c:v>
                </c:pt>
                <c:pt idx="662">
                  <c:v>-413.96</c:v>
                </c:pt>
                <c:pt idx="663">
                  <c:v>-416.58</c:v>
                </c:pt>
                <c:pt idx="664">
                  <c:v>-419.2</c:v>
                </c:pt>
                <c:pt idx="665">
                  <c:v>-421.82</c:v>
                </c:pt>
                <c:pt idx="666">
                  <c:v>-424.44</c:v>
                </c:pt>
                <c:pt idx="667">
                  <c:v>-427.06</c:v>
                </c:pt>
                <c:pt idx="668">
                  <c:v>-429.68</c:v>
                </c:pt>
                <c:pt idx="669">
                  <c:v>-432.3</c:v>
                </c:pt>
                <c:pt idx="670">
                  <c:v>-434.91999999999996</c:v>
                </c:pt>
                <c:pt idx="671">
                  <c:v>-437.54</c:v>
                </c:pt>
                <c:pt idx="672">
                  <c:v>-440.16</c:v>
                </c:pt>
                <c:pt idx="673">
                  <c:v>-442.78</c:v>
                </c:pt>
                <c:pt idx="674">
                  <c:v>-445.4</c:v>
                </c:pt>
                <c:pt idx="675">
                  <c:v>-448.02</c:v>
                </c:pt>
                <c:pt idx="676">
                  <c:v>-450.64000000000004</c:v>
                </c:pt>
                <c:pt idx="677">
                  <c:v>-453.26</c:v>
                </c:pt>
                <c:pt idx="678">
                  <c:v>-455.88</c:v>
                </c:pt>
                <c:pt idx="679">
                  <c:v>-458.5</c:v>
                </c:pt>
                <c:pt idx="680">
                  <c:v>-461.12</c:v>
                </c:pt>
                <c:pt idx="681">
                  <c:v>-463.74</c:v>
                </c:pt>
                <c:pt idx="682">
                  <c:v>-466.36</c:v>
                </c:pt>
                <c:pt idx="683">
                  <c:v>-468.97999999999996</c:v>
                </c:pt>
                <c:pt idx="684">
                  <c:v>-471.6</c:v>
                </c:pt>
                <c:pt idx="685">
                  <c:v>-474.21999999999997</c:v>
                </c:pt>
                <c:pt idx="686">
                  <c:v>-476.84000000000003</c:v>
                </c:pt>
                <c:pt idx="687">
                  <c:v>-479.46</c:v>
                </c:pt>
                <c:pt idx="688">
                  <c:v>-482.08</c:v>
                </c:pt>
                <c:pt idx="689">
                  <c:v>-484.7</c:v>
                </c:pt>
                <c:pt idx="690">
                  <c:v>-487.32</c:v>
                </c:pt>
                <c:pt idx="691">
                  <c:v>-489.94</c:v>
                </c:pt>
                <c:pt idx="692">
                  <c:v>-492.56</c:v>
                </c:pt>
                <c:pt idx="693">
                  <c:v>-495.18</c:v>
                </c:pt>
                <c:pt idx="694">
                  <c:v>-497.8</c:v>
                </c:pt>
                <c:pt idx="695">
                  <c:v>-500.41999999999996</c:v>
                </c:pt>
                <c:pt idx="696">
                  <c:v>-503.04</c:v>
                </c:pt>
                <c:pt idx="697">
                  <c:v>-505.66</c:v>
                </c:pt>
                <c:pt idx="698">
                  <c:v>-508.28</c:v>
                </c:pt>
                <c:pt idx="699">
                  <c:v>-510.9</c:v>
                </c:pt>
                <c:pt idx="700">
                  <c:v>-513.52</c:v>
                </c:pt>
                <c:pt idx="701">
                  <c:v>-516.14</c:v>
                </c:pt>
                <c:pt idx="702">
                  <c:v>-518.76</c:v>
                </c:pt>
                <c:pt idx="703">
                  <c:v>-521.38</c:v>
                </c:pt>
                <c:pt idx="704">
                  <c:v>-524</c:v>
                </c:pt>
                <c:pt idx="705">
                  <c:v>-526.62</c:v>
                </c:pt>
                <c:pt idx="706">
                  <c:v>-529.24</c:v>
                </c:pt>
                <c:pt idx="707">
                  <c:v>-531.8599999999999</c:v>
                </c:pt>
                <c:pt idx="708">
                  <c:v>-534.48</c:v>
                </c:pt>
                <c:pt idx="709">
                  <c:v>-537.1</c:v>
                </c:pt>
                <c:pt idx="710">
                  <c:v>-539.72</c:v>
                </c:pt>
                <c:pt idx="711">
                  <c:v>-542.33999999999992</c:v>
                </c:pt>
                <c:pt idx="712">
                  <c:v>-544.95999999999992</c:v>
                </c:pt>
                <c:pt idx="713">
                  <c:v>-547.58000000000004</c:v>
                </c:pt>
                <c:pt idx="714">
                  <c:v>-550.20000000000005</c:v>
                </c:pt>
                <c:pt idx="715">
                  <c:v>-552.81999999999994</c:v>
                </c:pt>
                <c:pt idx="716">
                  <c:v>-555.43999999999994</c:v>
                </c:pt>
                <c:pt idx="717">
                  <c:v>-558.06000000000006</c:v>
                </c:pt>
                <c:pt idx="718">
                  <c:v>-560.67999999999995</c:v>
                </c:pt>
                <c:pt idx="719">
                  <c:v>-563.30000000000007</c:v>
                </c:pt>
                <c:pt idx="720">
                  <c:v>-565.92000000000007</c:v>
                </c:pt>
                <c:pt idx="721">
                  <c:v>-568.54000000000008</c:v>
                </c:pt>
                <c:pt idx="722">
                  <c:v>-571.16</c:v>
                </c:pt>
                <c:pt idx="723">
                  <c:v>-573.78000000000009</c:v>
                </c:pt>
                <c:pt idx="724">
                  <c:v>-576.4</c:v>
                </c:pt>
                <c:pt idx="725">
                  <c:v>-579.02</c:v>
                </c:pt>
                <c:pt idx="726">
                  <c:v>-581.64</c:v>
                </c:pt>
                <c:pt idx="727">
                  <c:v>-584.26</c:v>
                </c:pt>
                <c:pt idx="728">
                  <c:v>-586.88</c:v>
                </c:pt>
                <c:pt idx="729">
                  <c:v>-589.5</c:v>
                </c:pt>
                <c:pt idx="730">
                  <c:v>-592.12</c:v>
                </c:pt>
                <c:pt idx="731">
                  <c:v>-594.74</c:v>
                </c:pt>
                <c:pt idx="732">
                  <c:v>-597.3599999999999</c:v>
                </c:pt>
                <c:pt idx="733">
                  <c:v>-599.98</c:v>
                </c:pt>
                <c:pt idx="734">
                  <c:v>-602.6</c:v>
                </c:pt>
                <c:pt idx="735">
                  <c:v>-605.22</c:v>
                </c:pt>
                <c:pt idx="736">
                  <c:v>-607.83999999999992</c:v>
                </c:pt>
                <c:pt idx="737">
                  <c:v>-610.45999999999992</c:v>
                </c:pt>
                <c:pt idx="738">
                  <c:v>-613.08000000000004</c:v>
                </c:pt>
                <c:pt idx="739">
                  <c:v>-615.70000000000005</c:v>
                </c:pt>
                <c:pt idx="740">
                  <c:v>-618.31999999999994</c:v>
                </c:pt>
                <c:pt idx="741">
                  <c:v>-620.93999999999994</c:v>
                </c:pt>
                <c:pt idx="742">
                  <c:v>-623.56000000000006</c:v>
                </c:pt>
                <c:pt idx="743">
                  <c:v>-626.17999999999995</c:v>
                </c:pt>
                <c:pt idx="744">
                  <c:v>-628.80000000000007</c:v>
                </c:pt>
                <c:pt idx="745">
                  <c:v>-631.42000000000007</c:v>
                </c:pt>
                <c:pt idx="746">
                  <c:v>-634.04000000000008</c:v>
                </c:pt>
                <c:pt idx="747">
                  <c:v>-636.66000000000008</c:v>
                </c:pt>
                <c:pt idx="748">
                  <c:v>-639.28000000000009</c:v>
                </c:pt>
                <c:pt idx="749">
                  <c:v>-641.9</c:v>
                </c:pt>
                <c:pt idx="750">
                  <c:v>-644.52</c:v>
                </c:pt>
                <c:pt idx="751">
                  <c:v>-647.14</c:v>
                </c:pt>
                <c:pt idx="752">
                  <c:v>-649.76</c:v>
                </c:pt>
                <c:pt idx="753">
                  <c:v>-652.38</c:v>
                </c:pt>
                <c:pt idx="754">
                  <c:v>-655</c:v>
                </c:pt>
                <c:pt idx="755">
                  <c:v>-657.62</c:v>
                </c:pt>
                <c:pt idx="756">
                  <c:v>-660.24</c:v>
                </c:pt>
                <c:pt idx="757">
                  <c:v>-662.8599999999999</c:v>
                </c:pt>
                <c:pt idx="758">
                  <c:v>-665.48</c:v>
                </c:pt>
                <c:pt idx="759">
                  <c:v>-668.1</c:v>
                </c:pt>
                <c:pt idx="760">
                  <c:v>-670.72</c:v>
                </c:pt>
                <c:pt idx="761">
                  <c:v>-673.33999999999992</c:v>
                </c:pt>
                <c:pt idx="762">
                  <c:v>-675.95999999999992</c:v>
                </c:pt>
                <c:pt idx="763">
                  <c:v>-678.58</c:v>
                </c:pt>
                <c:pt idx="764">
                  <c:v>-681.2</c:v>
                </c:pt>
                <c:pt idx="765">
                  <c:v>-683.81999999999994</c:v>
                </c:pt>
                <c:pt idx="766">
                  <c:v>-686.43999999999994</c:v>
                </c:pt>
                <c:pt idx="767">
                  <c:v>-689.06000000000006</c:v>
                </c:pt>
                <c:pt idx="768">
                  <c:v>-691.68000000000006</c:v>
                </c:pt>
                <c:pt idx="769">
                  <c:v>-694.30000000000007</c:v>
                </c:pt>
                <c:pt idx="770">
                  <c:v>-696.92000000000007</c:v>
                </c:pt>
                <c:pt idx="771">
                  <c:v>-699.54000000000008</c:v>
                </c:pt>
                <c:pt idx="772">
                  <c:v>-702.16000000000008</c:v>
                </c:pt>
                <c:pt idx="773">
                  <c:v>-704.78000000000009</c:v>
                </c:pt>
                <c:pt idx="774">
                  <c:v>-707.4</c:v>
                </c:pt>
                <c:pt idx="775">
                  <c:v>-710.02</c:v>
                </c:pt>
                <c:pt idx="776">
                  <c:v>-712.64</c:v>
                </c:pt>
                <c:pt idx="777">
                  <c:v>-715.26</c:v>
                </c:pt>
                <c:pt idx="778">
                  <c:v>-717.88</c:v>
                </c:pt>
                <c:pt idx="779">
                  <c:v>-720.5</c:v>
                </c:pt>
                <c:pt idx="780">
                  <c:v>-723.12</c:v>
                </c:pt>
                <c:pt idx="781">
                  <c:v>-725.74</c:v>
                </c:pt>
                <c:pt idx="782">
                  <c:v>-728.3599999999999</c:v>
                </c:pt>
                <c:pt idx="783">
                  <c:v>-730.98</c:v>
                </c:pt>
                <c:pt idx="784">
                  <c:v>-733.6</c:v>
                </c:pt>
                <c:pt idx="785">
                  <c:v>-736.22</c:v>
                </c:pt>
                <c:pt idx="786">
                  <c:v>-738.83999999999992</c:v>
                </c:pt>
                <c:pt idx="787">
                  <c:v>-741.45999999999992</c:v>
                </c:pt>
                <c:pt idx="788">
                  <c:v>-744.08</c:v>
                </c:pt>
                <c:pt idx="789">
                  <c:v>-746.7</c:v>
                </c:pt>
                <c:pt idx="790">
                  <c:v>-749.31999999999994</c:v>
                </c:pt>
                <c:pt idx="791">
                  <c:v>-751.93999999999994</c:v>
                </c:pt>
                <c:pt idx="792">
                  <c:v>-754.56000000000006</c:v>
                </c:pt>
                <c:pt idx="793">
                  <c:v>-757.18000000000006</c:v>
                </c:pt>
                <c:pt idx="794">
                  <c:v>-759.80000000000007</c:v>
                </c:pt>
                <c:pt idx="795">
                  <c:v>-762.42000000000007</c:v>
                </c:pt>
                <c:pt idx="796">
                  <c:v>-765.04000000000008</c:v>
                </c:pt>
                <c:pt idx="797">
                  <c:v>-767.66000000000008</c:v>
                </c:pt>
                <c:pt idx="798">
                  <c:v>-770.28000000000009</c:v>
                </c:pt>
                <c:pt idx="799">
                  <c:v>-772.9</c:v>
                </c:pt>
                <c:pt idx="800">
                  <c:v>-775.52</c:v>
                </c:pt>
                <c:pt idx="801">
                  <c:v>-778.14</c:v>
                </c:pt>
                <c:pt idx="802">
                  <c:v>-780.76</c:v>
                </c:pt>
                <c:pt idx="803">
                  <c:v>-783.38</c:v>
                </c:pt>
                <c:pt idx="804">
                  <c:v>-786</c:v>
                </c:pt>
                <c:pt idx="805">
                  <c:v>-788.62</c:v>
                </c:pt>
                <c:pt idx="806">
                  <c:v>-791.24</c:v>
                </c:pt>
                <c:pt idx="807">
                  <c:v>-793.8599999999999</c:v>
                </c:pt>
                <c:pt idx="808">
                  <c:v>-796.48</c:v>
                </c:pt>
                <c:pt idx="809">
                  <c:v>-799.1</c:v>
                </c:pt>
                <c:pt idx="810">
                  <c:v>-801.72</c:v>
                </c:pt>
                <c:pt idx="811">
                  <c:v>-804.33999999999992</c:v>
                </c:pt>
                <c:pt idx="812">
                  <c:v>-806.95999999999992</c:v>
                </c:pt>
                <c:pt idx="813">
                  <c:v>-809.58</c:v>
                </c:pt>
                <c:pt idx="814">
                  <c:v>-812.2</c:v>
                </c:pt>
                <c:pt idx="815">
                  <c:v>-814.81999999999994</c:v>
                </c:pt>
                <c:pt idx="816">
                  <c:v>-817.43999999999994</c:v>
                </c:pt>
                <c:pt idx="817">
                  <c:v>-820.06000000000006</c:v>
                </c:pt>
                <c:pt idx="818">
                  <c:v>-822.68000000000006</c:v>
                </c:pt>
                <c:pt idx="819">
                  <c:v>-825.30000000000007</c:v>
                </c:pt>
                <c:pt idx="820">
                  <c:v>-827.92000000000007</c:v>
                </c:pt>
                <c:pt idx="821">
                  <c:v>-830.54000000000008</c:v>
                </c:pt>
                <c:pt idx="822">
                  <c:v>-833.16000000000008</c:v>
                </c:pt>
                <c:pt idx="823">
                  <c:v>-835.78000000000009</c:v>
                </c:pt>
                <c:pt idx="824">
                  <c:v>-838.40000000000009</c:v>
                </c:pt>
                <c:pt idx="825">
                  <c:v>-841.02</c:v>
                </c:pt>
                <c:pt idx="826">
                  <c:v>-843.64</c:v>
                </c:pt>
                <c:pt idx="827">
                  <c:v>-846.26</c:v>
                </c:pt>
                <c:pt idx="828">
                  <c:v>-848.88</c:v>
                </c:pt>
                <c:pt idx="829">
                  <c:v>-851.5</c:v>
                </c:pt>
                <c:pt idx="830">
                  <c:v>-854.12</c:v>
                </c:pt>
                <c:pt idx="831">
                  <c:v>-856.74</c:v>
                </c:pt>
                <c:pt idx="832">
                  <c:v>-859.3599999999999</c:v>
                </c:pt>
                <c:pt idx="833">
                  <c:v>-861.98</c:v>
                </c:pt>
                <c:pt idx="834">
                  <c:v>-864.6</c:v>
                </c:pt>
                <c:pt idx="835">
                  <c:v>-867.22</c:v>
                </c:pt>
                <c:pt idx="836">
                  <c:v>-869.83999999999992</c:v>
                </c:pt>
                <c:pt idx="837">
                  <c:v>-872.45999999999992</c:v>
                </c:pt>
                <c:pt idx="838">
                  <c:v>-875.08</c:v>
                </c:pt>
                <c:pt idx="839">
                  <c:v>-877.7</c:v>
                </c:pt>
                <c:pt idx="840">
                  <c:v>-880.31999999999994</c:v>
                </c:pt>
                <c:pt idx="841">
                  <c:v>-882.93999999999994</c:v>
                </c:pt>
                <c:pt idx="842">
                  <c:v>-885.56000000000006</c:v>
                </c:pt>
                <c:pt idx="843">
                  <c:v>-888.18000000000006</c:v>
                </c:pt>
                <c:pt idx="844">
                  <c:v>-890.80000000000007</c:v>
                </c:pt>
                <c:pt idx="845">
                  <c:v>-893.42000000000007</c:v>
                </c:pt>
                <c:pt idx="846">
                  <c:v>-896.04000000000008</c:v>
                </c:pt>
                <c:pt idx="847">
                  <c:v>-898.66000000000008</c:v>
                </c:pt>
                <c:pt idx="848">
                  <c:v>-901.28000000000009</c:v>
                </c:pt>
                <c:pt idx="849">
                  <c:v>-903.90000000000009</c:v>
                </c:pt>
                <c:pt idx="850">
                  <c:v>-906.52</c:v>
                </c:pt>
                <c:pt idx="851">
                  <c:v>-909.14</c:v>
                </c:pt>
                <c:pt idx="852">
                  <c:v>-911.76</c:v>
                </c:pt>
                <c:pt idx="853">
                  <c:v>-914.38</c:v>
                </c:pt>
                <c:pt idx="854">
                  <c:v>-917</c:v>
                </c:pt>
                <c:pt idx="855">
                  <c:v>-919.62</c:v>
                </c:pt>
                <c:pt idx="856">
                  <c:v>-922.24</c:v>
                </c:pt>
                <c:pt idx="857">
                  <c:v>-924.8599999999999</c:v>
                </c:pt>
                <c:pt idx="858">
                  <c:v>-927.48</c:v>
                </c:pt>
                <c:pt idx="859">
                  <c:v>-930.1</c:v>
                </c:pt>
                <c:pt idx="860">
                  <c:v>-932.72</c:v>
                </c:pt>
                <c:pt idx="861">
                  <c:v>-935.33999999999992</c:v>
                </c:pt>
                <c:pt idx="862">
                  <c:v>-937.95999999999992</c:v>
                </c:pt>
                <c:pt idx="863">
                  <c:v>-940.58</c:v>
                </c:pt>
                <c:pt idx="864">
                  <c:v>-943.2</c:v>
                </c:pt>
                <c:pt idx="865">
                  <c:v>-945.81999999999994</c:v>
                </c:pt>
                <c:pt idx="866">
                  <c:v>-948.43999999999994</c:v>
                </c:pt>
                <c:pt idx="867">
                  <c:v>-951.06000000000006</c:v>
                </c:pt>
                <c:pt idx="868">
                  <c:v>-953.68000000000006</c:v>
                </c:pt>
                <c:pt idx="869">
                  <c:v>-956.30000000000007</c:v>
                </c:pt>
                <c:pt idx="870">
                  <c:v>-958.92000000000007</c:v>
                </c:pt>
                <c:pt idx="871">
                  <c:v>-961.54000000000008</c:v>
                </c:pt>
                <c:pt idx="872">
                  <c:v>-964.16000000000008</c:v>
                </c:pt>
                <c:pt idx="873">
                  <c:v>-966.78000000000009</c:v>
                </c:pt>
                <c:pt idx="874">
                  <c:v>-969.40000000000009</c:v>
                </c:pt>
                <c:pt idx="875">
                  <c:v>-972.0200000000001</c:v>
                </c:pt>
                <c:pt idx="876">
                  <c:v>-974.64</c:v>
                </c:pt>
                <c:pt idx="877">
                  <c:v>-977.26</c:v>
                </c:pt>
                <c:pt idx="878">
                  <c:v>-979.88</c:v>
                </c:pt>
                <c:pt idx="879">
                  <c:v>-982.5</c:v>
                </c:pt>
                <c:pt idx="880">
                  <c:v>-985.12</c:v>
                </c:pt>
                <c:pt idx="881">
                  <c:v>-987.74</c:v>
                </c:pt>
                <c:pt idx="882">
                  <c:v>-990.3599999999999</c:v>
                </c:pt>
                <c:pt idx="883">
                  <c:v>-992.98</c:v>
                </c:pt>
                <c:pt idx="884">
                  <c:v>-995.6</c:v>
                </c:pt>
                <c:pt idx="885">
                  <c:v>-998.22</c:v>
                </c:pt>
                <c:pt idx="886">
                  <c:v>-1000.8399999999999</c:v>
                </c:pt>
                <c:pt idx="887">
                  <c:v>-1003.4599999999999</c:v>
                </c:pt>
                <c:pt idx="888">
                  <c:v>-1006.08</c:v>
                </c:pt>
                <c:pt idx="889">
                  <c:v>-1008.7</c:v>
                </c:pt>
                <c:pt idx="890">
                  <c:v>-1011.3199999999999</c:v>
                </c:pt>
                <c:pt idx="891">
                  <c:v>-1013.9399999999999</c:v>
                </c:pt>
                <c:pt idx="892">
                  <c:v>-1016.56</c:v>
                </c:pt>
                <c:pt idx="893">
                  <c:v>-1019.1800000000001</c:v>
                </c:pt>
                <c:pt idx="894">
                  <c:v>-1021.8</c:v>
                </c:pt>
                <c:pt idx="895">
                  <c:v>-1024.42</c:v>
                </c:pt>
                <c:pt idx="896">
                  <c:v>-1027.04</c:v>
                </c:pt>
                <c:pt idx="897">
                  <c:v>-1029.6599999999999</c:v>
                </c:pt>
                <c:pt idx="898">
                  <c:v>-1032.28</c:v>
                </c:pt>
                <c:pt idx="899">
                  <c:v>-1034.9000000000001</c:v>
                </c:pt>
                <c:pt idx="900">
                  <c:v>-1037.52</c:v>
                </c:pt>
                <c:pt idx="901">
                  <c:v>-1040.1399999999999</c:v>
                </c:pt>
                <c:pt idx="902">
                  <c:v>-1042.76</c:v>
                </c:pt>
                <c:pt idx="903">
                  <c:v>-1045.3799999999999</c:v>
                </c:pt>
                <c:pt idx="904">
                  <c:v>-1048</c:v>
                </c:pt>
                <c:pt idx="905">
                  <c:v>-1050.6199999999999</c:v>
                </c:pt>
                <c:pt idx="906">
                  <c:v>-1053.24</c:v>
                </c:pt>
                <c:pt idx="907">
                  <c:v>-1055.8599999999999</c:v>
                </c:pt>
                <c:pt idx="908">
                  <c:v>-1058.48</c:v>
                </c:pt>
                <c:pt idx="909">
                  <c:v>-1061.0999999999999</c:v>
                </c:pt>
                <c:pt idx="910">
                  <c:v>-1063.72</c:v>
                </c:pt>
                <c:pt idx="911">
                  <c:v>-1066.3399999999999</c:v>
                </c:pt>
                <c:pt idx="912">
                  <c:v>-1068.96</c:v>
                </c:pt>
                <c:pt idx="913">
                  <c:v>-1071.58</c:v>
                </c:pt>
                <c:pt idx="914">
                  <c:v>-1074.2</c:v>
                </c:pt>
                <c:pt idx="915">
                  <c:v>-1076.82</c:v>
                </c:pt>
                <c:pt idx="916">
                  <c:v>-1079.44</c:v>
                </c:pt>
                <c:pt idx="917">
                  <c:v>-1082.06</c:v>
                </c:pt>
                <c:pt idx="918">
                  <c:v>-1084.6799999999998</c:v>
                </c:pt>
                <c:pt idx="919">
                  <c:v>-1087.3</c:v>
                </c:pt>
                <c:pt idx="920">
                  <c:v>-1089.92</c:v>
                </c:pt>
                <c:pt idx="921">
                  <c:v>-1092.54</c:v>
                </c:pt>
                <c:pt idx="922">
                  <c:v>-1095.1599999999999</c:v>
                </c:pt>
                <c:pt idx="923">
                  <c:v>-1097.78</c:v>
                </c:pt>
                <c:pt idx="924">
                  <c:v>-1100.4000000000001</c:v>
                </c:pt>
                <c:pt idx="925">
                  <c:v>-1103.02</c:v>
                </c:pt>
                <c:pt idx="926">
                  <c:v>-1105.6399999999999</c:v>
                </c:pt>
                <c:pt idx="927">
                  <c:v>-1108.26</c:v>
                </c:pt>
                <c:pt idx="928">
                  <c:v>-1110.8799999999999</c:v>
                </c:pt>
                <c:pt idx="929">
                  <c:v>-1113.5</c:v>
                </c:pt>
                <c:pt idx="930">
                  <c:v>-1116.1199999999999</c:v>
                </c:pt>
                <c:pt idx="931">
                  <c:v>-1118.74</c:v>
                </c:pt>
                <c:pt idx="932">
                  <c:v>-1121.3599999999999</c:v>
                </c:pt>
                <c:pt idx="933">
                  <c:v>-1123.98</c:v>
                </c:pt>
                <c:pt idx="934">
                  <c:v>-1126.5999999999999</c:v>
                </c:pt>
                <c:pt idx="935">
                  <c:v>-1129.22</c:v>
                </c:pt>
                <c:pt idx="936">
                  <c:v>-1131.8399999999999</c:v>
                </c:pt>
                <c:pt idx="937">
                  <c:v>-1134.46</c:v>
                </c:pt>
                <c:pt idx="938">
                  <c:v>-1137.08</c:v>
                </c:pt>
                <c:pt idx="939">
                  <c:v>-1139.7</c:v>
                </c:pt>
                <c:pt idx="940">
                  <c:v>-1142.32</c:v>
                </c:pt>
                <c:pt idx="941">
                  <c:v>-1144.94</c:v>
                </c:pt>
                <c:pt idx="942">
                  <c:v>-1147.56</c:v>
                </c:pt>
                <c:pt idx="943">
                  <c:v>-1150.1799999999998</c:v>
                </c:pt>
                <c:pt idx="944">
                  <c:v>-1152.8</c:v>
                </c:pt>
                <c:pt idx="945">
                  <c:v>-1155.42</c:v>
                </c:pt>
                <c:pt idx="946">
                  <c:v>-1158.04</c:v>
                </c:pt>
                <c:pt idx="947">
                  <c:v>-1160.6599999999999</c:v>
                </c:pt>
                <c:pt idx="948">
                  <c:v>-1163.28</c:v>
                </c:pt>
                <c:pt idx="949">
                  <c:v>-1165.9000000000001</c:v>
                </c:pt>
                <c:pt idx="950">
                  <c:v>-1168.52</c:v>
                </c:pt>
                <c:pt idx="951">
                  <c:v>-1171.1399999999999</c:v>
                </c:pt>
                <c:pt idx="952">
                  <c:v>-1173.76</c:v>
                </c:pt>
                <c:pt idx="953">
                  <c:v>-1176.3799999999999</c:v>
                </c:pt>
                <c:pt idx="954">
                  <c:v>-1179</c:v>
                </c:pt>
                <c:pt idx="955">
                  <c:v>-1181.6199999999999</c:v>
                </c:pt>
                <c:pt idx="956">
                  <c:v>-1184.24</c:v>
                </c:pt>
                <c:pt idx="957">
                  <c:v>-1186.8599999999999</c:v>
                </c:pt>
                <c:pt idx="958">
                  <c:v>-1189.48</c:v>
                </c:pt>
                <c:pt idx="959">
                  <c:v>-1192.0999999999999</c:v>
                </c:pt>
                <c:pt idx="960">
                  <c:v>-1194.72</c:v>
                </c:pt>
                <c:pt idx="961">
                  <c:v>-1197.3399999999999</c:v>
                </c:pt>
                <c:pt idx="962">
                  <c:v>-1199.96</c:v>
                </c:pt>
                <c:pt idx="963">
                  <c:v>-1202.58</c:v>
                </c:pt>
                <c:pt idx="964">
                  <c:v>-1205.2</c:v>
                </c:pt>
                <c:pt idx="965">
                  <c:v>-1207.82</c:v>
                </c:pt>
                <c:pt idx="966">
                  <c:v>-1210.44</c:v>
                </c:pt>
                <c:pt idx="967">
                  <c:v>-1213.06</c:v>
                </c:pt>
                <c:pt idx="968">
                  <c:v>-1215.6799999999998</c:v>
                </c:pt>
                <c:pt idx="969">
                  <c:v>-1218.3</c:v>
                </c:pt>
                <c:pt idx="970">
                  <c:v>-1220.92</c:v>
                </c:pt>
                <c:pt idx="971">
                  <c:v>-1223.54</c:v>
                </c:pt>
                <c:pt idx="972">
                  <c:v>-1226.1599999999999</c:v>
                </c:pt>
                <c:pt idx="973">
                  <c:v>-1228.78</c:v>
                </c:pt>
                <c:pt idx="974">
                  <c:v>-1231.4000000000001</c:v>
                </c:pt>
                <c:pt idx="975">
                  <c:v>-1234.02</c:v>
                </c:pt>
                <c:pt idx="976">
                  <c:v>-1236.6399999999999</c:v>
                </c:pt>
                <c:pt idx="977">
                  <c:v>-1239.26</c:v>
                </c:pt>
                <c:pt idx="978">
                  <c:v>-1241.8799999999999</c:v>
                </c:pt>
                <c:pt idx="979">
                  <c:v>-1244.5</c:v>
                </c:pt>
                <c:pt idx="980">
                  <c:v>-1247.1199999999999</c:v>
                </c:pt>
                <c:pt idx="981">
                  <c:v>-1249.74</c:v>
                </c:pt>
                <c:pt idx="982">
                  <c:v>-1252.3599999999999</c:v>
                </c:pt>
                <c:pt idx="983">
                  <c:v>-1254.98</c:v>
                </c:pt>
                <c:pt idx="984">
                  <c:v>-1257.5999999999999</c:v>
                </c:pt>
                <c:pt idx="985">
                  <c:v>-1260.22</c:v>
                </c:pt>
                <c:pt idx="986">
                  <c:v>-1262.8399999999999</c:v>
                </c:pt>
                <c:pt idx="987">
                  <c:v>-1265.46</c:v>
                </c:pt>
                <c:pt idx="988">
                  <c:v>-1268.08</c:v>
                </c:pt>
                <c:pt idx="989">
                  <c:v>-1270.7</c:v>
                </c:pt>
                <c:pt idx="990">
                  <c:v>-1273.32</c:v>
                </c:pt>
                <c:pt idx="991">
                  <c:v>-1275.94</c:v>
                </c:pt>
                <c:pt idx="992">
                  <c:v>-1278.56</c:v>
                </c:pt>
                <c:pt idx="993">
                  <c:v>-1281.1799999999998</c:v>
                </c:pt>
                <c:pt idx="994">
                  <c:v>-1283.8</c:v>
                </c:pt>
                <c:pt idx="995">
                  <c:v>-1286.42</c:v>
                </c:pt>
                <c:pt idx="996">
                  <c:v>-1289.04</c:v>
                </c:pt>
                <c:pt idx="997">
                  <c:v>-1291.6599999999999</c:v>
                </c:pt>
                <c:pt idx="998">
                  <c:v>-1294.28</c:v>
                </c:pt>
                <c:pt idx="999">
                  <c:v>-1296.9000000000001</c:v>
                </c:pt>
              </c:numCache>
            </c:numRef>
          </c:xVal>
          <c:yVal>
            <c:numRef>
              <c:f>'NS103'!$AV$32:$AV$1031</c:f>
              <c:numCache>
                <c:formatCode>General</c:formatCode>
                <c:ptCount val="1000"/>
                <c:pt idx="20" formatCode="0.000000">
                  <c:v>0.70913637558281784</c:v>
                </c:pt>
                <c:pt idx="21" formatCode="0.000000">
                  <c:v>0.70909638762764093</c:v>
                </c:pt>
                <c:pt idx="22" formatCode="0.000000">
                  <c:v>0.70911540846126597</c:v>
                </c:pt>
                <c:pt idx="23" formatCode="0.000000">
                  <c:v>0.70912226546420598</c:v>
                </c:pt>
                <c:pt idx="24" formatCode="0.000000">
                  <c:v>0.70910045920912212</c:v>
                </c:pt>
                <c:pt idx="25" formatCode="0.000000">
                  <c:v>0.70911215137162686</c:v>
                </c:pt>
                <c:pt idx="26" formatCode="0.000000">
                  <c:v>0.70911642063812808</c:v>
                </c:pt>
                <c:pt idx="27" formatCode="0.000000">
                  <c:v>0.70913092409592293</c:v>
                </c:pt>
                <c:pt idx="28" formatCode="0.000000">
                  <c:v>0.70910605050064301</c:v>
                </c:pt>
                <c:pt idx="29" formatCode="0.000000">
                  <c:v>0.70910352387382403</c:v>
                </c:pt>
                <c:pt idx="30" formatCode="0.000000">
                  <c:v>0.7090990723581243</c:v>
                </c:pt>
                <c:pt idx="31" formatCode="0.000000">
                  <c:v>0.70913060205081713</c:v>
                </c:pt>
                <c:pt idx="32" formatCode="0.000000">
                  <c:v>0.70909595792917124</c:v>
                </c:pt>
                <c:pt idx="33" formatCode="0.000000">
                  <c:v>0.70908975356054116</c:v>
                </c:pt>
                <c:pt idx="34" formatCode="0.000000">
                  <c:v>0.70907944790655508</c:v>
                </c:pt>
                <c:pt idx="35" formatCode="0.000000">
                  <c:v>0.70907651645940006</c:v>
                </c:pt>
                <c:pt idx="36" formatCode="0.000000">
                  <c:v>0.70907703086083895</c:v>
                </c:pt>
                <c:pt idx="37" formatCode="0.000000">
                  <c:v>0.70909292266310719</c:v>
                </c:pt>
                <c:pt idx="38" formatCode="0.000000">
                  <c:v>0.70906933976424091</c:v>
                </c:pt>
                <c:pt idx="39" formatCode="0.000000">
                  <c:v>0.70903765002389618</c:v>
                </c:pt>
                <c:pt idx="40" formatCode="0.000000">
                  <c:v>0.70902292120618404</c:v>
                </c:pt>
                <c:pt idx="41" formatCode="0.000000">
                  <c:v>0.70901778975633978</c:v>
                </c:pt>
                <c:pt idx="42" formatCode="0.000000">
                  <c:v>0.70903281091639003</c:v>
                </c:pt>
                <c:pt idx="43" formatCode="0.000000">
                  <c:v>0.70901446721597605</c:v>
                </c:pt>
                <c:pt idx="44" formatCode="0.000000">
                  <c:v>0.70900679777128683</c:v>
                </c:pt>
                <c:pt idx="45" formatCode="0.000000">
                  <c:v>0.70901874936183984</c:v>
                </c:pt>
                <c:pt idx="46" formatCode="0.000000">
                  <c:v>0.70903861303989524</c:v>
                </c:pt>
                <c:pt idx="47" formatCode="0.000000">
                  <c:v>0.70903882491649395</c:v>
                </c:pt>
                <c:pt idx="48" formatCode="0.000000">
                  <c:v>0.70900916459097107</c:v>
                </c:pt>
                <c:pt idx="49" formatCode="0.000000">
                  <c:v>0.7090351360325321</c:v>
                </c:pt>
                <c:pt idx="50" formatCode="0.000000">
                  <c:v>0.70904251280587616</c:v>
                </c:pt>
                <c:pt idx="51" formatCode="0.000000">
                  <c:v>0.70906936171872192</c:v>
                </c:pt>
                <c:pt idx="52" formatCode="0.000000">
                  <c:v>0.7090398094650171</c:v>
                </c:pt>
                <c:pt idx="53" formatCode="0.000000">
                  <c:v>0.70905129680767809</c:v>
                </c:pt>
                <c:pt idx="54" formatCode="0.000000">
                  <c:v>0.7090464045743371</c:v>
                </c:pt>
                <c:pt idx="55" formatCode="0.000000">
                  <c:v>0.70907140620853926</c:v>
                </c:pt>
                <c:pt idx="56" formatCode="0.000000">
                  <c:v>0.7090669489363719</c:v>
                </c:pt>
                <c:pt idx="57" formatCode="0.000000">
                  <c:v>0.70903480172533184</c:v>
                </c:pt>
                <c:pt idx="58" formatCode="0.000000">
                  <c:v>0.70903006170418603</c:v>
                </c:pt>
                <c:pt idx="59" formatCode="0.000000">
                  <c:v>0.709027215851605</c:v>
                </c:pt>
                <c:pt idx="60" formatCode="0.000000">
                  <c:v>0.70902730306434003</c:v>
                </c:pt>
                <c:pt idx="61" formatCode="0.000000">
                  <c:v>0.70900725656136609</c:v>
                </c:pt>
                <c:pt idx="62" formatCode="0.000000">
                  <c:v>0.70902877359293004</c:v>
                </c:pt>
                <c:pt idx="63" formatCode="0.000000">
                  <c:v>0.70906516622279103</c:v>
                </c:pt>
                <c:pt idx="64" formatCode="0.000000">
                  <c:v>0.7090847526542281</c:v>
                </c:pt>
                <c:pt idx="65" formatCode="0.000000">
                  <c:v>0.7090861163894101</c:v>
                </c:pt>
                <c:pt idx="66" formatCode="0.000000">
                  <c:v>0.70909369742209616</c:v>
                </c:pt>
                <c:pt idx="67" formatCode="0.000000">
                  <c:v>0.70910444431334707</c:v>
                </c:pt>
                <c:pt idx="68" formatCode="0.000000">
                  <c:v>0.70910812686835101</c:v>
                </c:pt>
                <c:pt idx="69" formatCode="0.000000">
                  <c:v>0.70912550703733601</c:v>
                </c:pt>
                <c:pt idx="70" formatCode="0.000000">
                  <c:v>0.70913401235074514</c:v>
                </c:pt>
                <c:pt idx="71" formatCode="0.000000">
                  <c:v>0.70911692789322289</c:v>
                </c:pt>
                <c:pt idx="72" formatCode="0.000000">
                  <c:v>0.70910855119050209</c:v>
                </c:pt>
                <c:pt idx="73" formatCode="0.000000">
                  <c:v>0.70912975822540414</c:v>
                </c:pt>
                <c:pt idx="74" formatCode="0.000000">
                  <c:v>0.70914484638830022</c:v>
                </c:pt>
                <c:pt idx="75" formatCode="0.000000">
                  <c:v>0.70913925713020509</c:v>
                </c:pt>
                <c:pt idx="76" formatCode="0.000000">
                  <c:v>0.70909584557128613</c:v>
                </c:pt>
                <c:pt idx="77" formatCode="0.000000">
                  <c:v>0.70912341980943105</c:v>
                </c:pt>
                <c:pt idx="78" formatCode="0.000000">
                  <c:v>0.70912767683073907</c:v>
                </c:pt>
                <c:pt idx="79" formatCode="0.000000">
                  <c:v>0.70910014892959305</c:v>
                </c:pt>
                <c:pt idx="80" formatCode="0.000000">
                  <c:v>0.70909613789534998</c:v>
                </c:pt>
                <c:pt idx="81" formatCode="0.000000">
                  <c:v>0.70914061483626201</c:v>
                </c:pt>
                <c:pt idx="82" formatCode="0.000000">
                  <c:v>0.7091870777095971</c:v>
                </c:pt>
                <c:pt idx="83" formatCode="0.000000">
                  <c:v>0.7091650773111271</c:v>
                </c:pt>
                <c:pt idx="84" formatCode="0.000000">
                  <c:v>0.70916497091111497</c:v>
                </c:pt>
                <c:pt idx="85" formatCode="0.000000">
                  <c:v>0.709180522577465</c:v>
                </c:pt>
                <c:pt idx="86" formatCode="0.000000">
                  <c:v>0.70919010487581002</c:v>
                </c:pt>
                <c:pt idx="87" formatCode="0.000000">
                  <c:v>0.70919354992189398</c:v>
                </c:pt>
                <c:pt idx="88" formatCode="0.000000">
                  <c:v>0.70917528850060207</c:v>
                </c:pt>
                <c:pt idx="89" formatCode="0.000000">
                  <c:v>0.70917872474190091</c:v>
                </c:pt>
                <c:pt idx="90" formatCode="0.000000">
                  <c:v>0.70914555828791004</c:v>
                </c:pt>
                <c:pt idx="91" formatCode="0.000000">
                  <c:v>0.70913566250711713</c:v>
                </c:pt>
                <c:pt idx="92" formatCode="0.000000">
                  <c:v>0.70916245560875502</c:v>
                </c:pt>
                <c:pt idx="93" formatCode="0.000000">
                  <c:v>0.70913947018152412</c:v>
                </c:pt>
                <c:pt idx="94" formatCode="0.000000">
                  <c:v>0.70915408676584302</c:v>
                </c:pt>
                <c:pt idx="95" formatCode="0.000000">
                  <c:v>0.70914757064975209</c:v>
                </c:pt>
                <c:pt idx="96" formatCode="0.000000">
                  <c:v>0.70910644524084698</c:v>
                </c:pt>
                <c:pt idx="97" formatCode="0.000000">
                  <c:v>0.70910520553344414</c:v>
                </c:pt>
                <c:pt idx="98" formatCode="0.000000">
                  <c:v>0.70908783448720403</c:v>
                </c:pt>
                <c:pt idx="99" formatCode="0.000000">
                  <c:v>0.70910779558062897</c:v>
                </c:pt>
                <c:pt idx="100" formatCode="0.000000">
                  <c:v>0.709106090036278</c:v>
                </c:pt>
                <c:pt idx="101" formatCode="0.000000">
                  <c:v>0.70912200187943097</c:v>
                </c:pt>
                <c:pt idx="102" formatCode="0.000000">
                  <c:v>0.70911110206767702</c:v>
                </c:pt>
                <c:pt idx="103" formatCode="0.000000">
                  <c:v>0.70912218984706676</c:v>
                </c:pt>
                <c:pt idx="104" formatCode="0.000000">
                  <c:v>0.70913654811072091</c:v>
                </c:pt>
                <c:pt idx="105" formatCode="0.000000">
                  <c:v>0.70912991925995705</c:v>
                </c:pt>
                <c:pt idx="106" formatCode="0.000000">
                  <c:v>0.70912081590952913</c:v>
                </c:pt>
                <c:pt idx="107" formatCode="0.000000">
                  <c:v>0.7091258981381322</c:v>
                </c:pt>
                <c:pt idx="108" formatCode="0.000000">
                  <c:v>0.709092768509335</c:v>
                </c:pt>
                <c:pt idx="109" formatCode="0.000000">
                  <c:v>0.70910978979223682</c:v>
                </c:pt>
                <c:pt idx="110" formatCode="0.000000">
                  <c:v>0.70912843914807222</c:v>
                </c:pt>
                <c:pt idx="111" formatCode="0.000000">
                  <c:v>0.70918432305888413</c:v>
                </c:pt>
                <c:pt idx="112" formatCode="0.000000">
                  <c:v>0.70922088236013314</c:v>
                </c:pt>
                <c:pt idx="113" formatCode="0.000000">
                  <c:v>0.70919251553923801</c:v>
                </c:pt>
                <c:pt idx="114" formatCode="0.000000">
                  <c:v>0.70923489803914308</c:v>
                </c:pt>
                <c:pt idx="115" formatCode="0.000000">
                  <c:v>0.70923841826245804</c:v>
                </c:pt>
                <c:pt idx="116" formatCode="0.000000">
                  <c:v>0.70923316523503988</c:v>
                </c:pt>
                <c:pt idx="117" formatCode="0.000000">
                  <c:v>0.70923968108490199</c:v>
                </c:pt>
                <c:pt idx="118" formatCode="0.000000">
                  <c:v>0.70925644327431803</c:v>
                </c:pt>
                <c:pt idx="119" formatCode="0.000000">
                  <c:v>0.709236780113076</c:v>
                </c:pt>
                <c:pt idx="120" formatCode="0.000000">
                  <c:v>0.7092334490371649</c:v>
                </c:pt>
                <c:pt idx="121" formatCode="0.000000">
                  <c:v>0.70925840070687907</c:v>
                </c:pt>
                <c:pt idx="122" formatCode="0.000000">
                  <c:v>0.70924598137567707</c:v>
                </c:pt>
                <c:pt idx="123" formatCode="0.000000">
                  <c:v>0.70923000943453407</c:v>
                </c:pt>
                <c:pt idx="124" formatCode="0.000000">
                  <c:v>0.70920101027857529</c:v>
                </c:pt>
                <c:pt idx="125" formatCode="0.000000">
                  <c:v>0.70920036622016103</c:v>
                </c:pt>
                <c:pt idx="126" formatCode="0.000000">
                  <c:v>0.70918442572399298</c:v>
                </c:pt>
                <c:pt idx="127" formatCode="0.000000">
                  <c:v>0.70917370516996892</c:v>
                </c:pt>
                <c:pt idx="128" formatCode="0.000000">
                  <c:v>0.70914552980630596</c:v>
                </c:pt>
                <c:pt idx="129" formatCode="0.000000">
                  <c:v>0.70911139228321007</c:v>
                </c:pt>
                <c:pt idx="130" formatCode="0.000000">
                  <c:v>0.70909829212911124</c:v>
                </c:pt>
                <c:pt idx="131" formatCode="0.000000">
                  <c:v>0.70908802212878419</c:v>
                </c:pt>
                <c:pt idx="132" formatCode="0.000000">
                  <c:v>0.70908824964556405</c:v>
                </c:pt>
                <c:pt idx="133" formatCode="0.000000">
                  <c:v>0.70907027771180409</c:v>
                </c:pt>
                <c:pt idx="134" formatCode="0.000000">
                  <c:v>0.70908489979212197</c:v>
                </c:pt>
                <c:pt idx="135" formatCode="0.000000">
                  <c:v>0.70905458178639191</c:v>
                </c:pt>
                <c:pt idx="136" formatCode="0.000000">
                  <c:v>0.70905070965804007</c:v>
                </c:pt>
                <c:pt idx="137" formatCode="0.000000">
                  <c:v>0.70904914696769905</c:v>
                </c:pt>
                <c:pt idx="138" formatCode="0.000000">
                  <c:v>0.70908544705429011</c:v>
                </c:pt>
                <c:pt idx="139" formatCode="0.000000">
                  <c:v>0.70909079190471602</c:v>
                </c:pt>
                <c:pt idx="140" formatCode="0.000000">
                  <c:v>0.70909317488043699</c:v>
                </c:pt>
                <c:pt idx="141" formatCode="0.000000">
                  <c:v>0.70909112867398216</c:v>
                </c:pt>
                <c:pt idx="142" formatCode="0.000000">
                  <c:v>0.70910107610236595</c:v>
                </c:pt>
                <c:pt idx="143" formatCode="0.000000">
                  <c:v>0.70912367225913919</c:v>
                </c:pt>
                <c:pt idx="144" formatCode="0.000000">
                  <c:v>0.70913337881703287</c:v>
                </c:pt>
                <c:pt idx="145" formatCode="0.000000">
                  <c:v>0.70915167166862714</c:v>
                </c:pt>
                <c:pt idx="146" formatCode="0.000000">
                  <c:v>0.70916879001316402</c:v>
                </c:pt>
                <c:pt idx="147" formatCode="0.000000">
                  <c:v>0.70918929658738616</c:v>
                </c:pt>
                <c:pt idx="148" formatCode="0.000000">
                  <c:v>0.70918388976347602</c:v>
                </c:pt>
                <c:pt idx="149" formatCode="0.000000">
                  <c:v>0.70916643100337295</c:v>
                </c:pt>
                <c:pt idx="150" formatCode="0.000000">
                  <c:v>0.70918704608437111</c:v>
                </c:pt>
                <c:pt idx="151" formatCode="0.000000">
                  <c:v>0.70913486029436901</c:v>
                </c:pt>
                <c:pt idx="152" formatCode="0.000000">
                  <c:v>0.70910312490954897</c:v>
                </c:pt>
                <c:pt idx="153" formatCode="0.000000">
                  <c:v>0.70908291372916898</c:v>
                </c:pt>
                <c:pt idx="154" formatCode="0.000000">
                  <c:v>0.70908173847523903</c:v>
                </c:pt>
                <c:pt idx="155" formatCode="0.000000">
                  <c:v>0.70908011804653404</c:v>
                </c:pt>
                <c:pt idx="156" formatCode="0.000000">
                  <c:v>0.70909599702398918</c:v>
                </c:pt>
                <c:pt idx="157" formatCode="0.000000">
                  <c:v>0.709087199463867</c:v>
                </c:pt>
                <c:pt idx="158" formatCode="0.000000">
                  <c:v>0.70908613798350095</c:v>
                </c:pt>
                <c:pt idx="159" formatCode="0.000000">
                  <c:v>0.70907471231351527</c:v>
                </c:pt>
                <c:pt idx="160" formatCode="0.000000">
                  <c:v>0.70908391151453809</c:v>
                </c:pt>
                <c:pt idx="161" formatCode="0.000000">
                  <c:v>0.70908938262655108</c:v>
                </c:pt>
                <c:pt idx="162" formatCode="0.000000">
                  <c:v>0.70910387090534899</c:v>
                </c:pt>
                <c:pt idx="163" formatCode="0.000000">
                  <c:v>0.70911275844217703</c:v>
                </c:pt>
                <c:pt idx="164" formatCode="0.000000">
                  <c:v>0.70908377362546005</c:v>
                </c:pt>
                <c:pt idx="165" formatCode="0.000000">
                  <c:v>0.70905544999866299</c:v>
                </c:pt>
                <c:pt idx="166" formatCode="0.000000">
                  <c:v>0.70904755896184801</c:v>
                </c:pt>
                <c:pt idx="167" formatCode="0.000000">
                  <c:v>0.7090053126886342</c:v>
                </c:pt>
                <c:pt idx="168" formatCode="0.000000">
                  <c:v>0.70901876833217203</c:v>
                </c:pt>
                <c:pt idx="169" formatCode="0.000000">
                  <c:v>0.70898805257348829</c:v>
                </c:pt>
                <c:pt idx="170" formatCode="0.000000">
                  <c:v>0.70902923035990506</c:v>
                </c:pt>
                <c:pt idx="171" formatCode="0.000000">
                  <c:v>0.70907441013917227</c:v>
                </c:pt>
                <c:pt idx="172" formatCode="0.000000">
                  <c:v>0.70911762130684997</c:v>
                </c:pt>
                <c:pt idx="173" formatCode="0.000000">
                  <c:v>0.7091576031647121</c:v>
                </c:pt>
                <c:pt idx="174" formatCode="0.000000">
                  <c:v>0.70916343971088402</c:v>
                </c:pt>
                <c:pt idx="175" formatCode="0.000000">
                  <c:v>0.70916978612327908</c:v>
                </c:pt>
                <c:pt idx="176" formatCode="0.000000">
                  <c:v>0.70917112396889115</c:v>
                </c:pt>
                <c:pt idx="177" formatCode="0.000000">
                  <c:v>0.70917827302804515</c:v>
                </c:pt>
                <c:pt idx="178" formatCode="0.000000">
                  <c:v>0.70917858713634296</c:v>
                </c:pt>
                <c:pt idx="179" formatCode="0.000000">
                  <c:v>0.709194519552656</c:v>
                </c:pt>
                <c:pt idx="180" formatCode="0.000000">
                  <c:v>0.70916933790514902</c:v>
                </c:pt>
                <c:pt idx="181" formatCode="0.000000">
                  <c:v>0.70917338381178296</c:v>
                </c:pt>
                <c:pt idx="182" formatCode="0.000000">
                  <c:v>0.70916449066836007</c:v>
                </c:pt>
                <c:pt idx="183" formatCode="0.000000">
                  <c:v>0.70914777525263983</c:v>
                </c:pt>
                <c:pt idx="184" formatCode="0.000000">
                  <c:v>0.70913014101988003</c:v>
                </c:pt>
                <c:pt idx="185" formatCode="0.000000">
                  <c:v>0.709155705729135</c:v>
                </c:pt>
                <c:pt idx="186" formatCode="0.000000">
                  <c:v>0.70919079899281201</c:v>
                </c:pt>
                <c:pt idx="187" formatCode="0.000000">
                  <c:v>0.70918388607539695</c:v>
                </c:pt>
                <c:pt idx="188" formatCode="0.000000">
                  <c:v>0.70920221021775298</c:v>
                </c:pt>
                <c:pt idx="189" formatCode="0.000000">
                  <c:v>0.70918725150077611</c:v>
                </c:pt>
                <c:pt idx="190" formatCode="0.000000">
                  <c:v>0.70923551450519118</c:v>
                </c:pt>
                <c:pt idx="191" formatCode="0.000000">
                  <c:v>0.70920909943923305</c:v>
                </c:pt>
                <c:pt idx="192" formatCode="0.000000">
                  <c:v>0.70920214248130597</c:v>
                </c:pt>
                <c:pt idx="193" formatCode="0.000000">
                  <c:v>0.70919284793123494</c:v>
                </c:pt>
                <c:pt idx="194" formatCode="0.000000">
                  <c:v>0.70918433489605892</c:v>
                </c:pt>
                <c:pt idx="195" formatCode="0.000000">
                  <c:v>0.7091475378280101</c:v>
                </c:pt>
                <c:pt idx="196" formatCode="0.000000">
                  <c:v>0.70911672171023277</c:v>
                </c:pt>
                <c:pt idx="197" formatCode="0.000000">
                  <c:v>0.70913075277446103</c:v>
                </c:pt>
                <c:pt idx="198" formatCode="0.000000">
                  <c:v>0.70908557413263584</c:v>
                </c:pt>
                <c:pt idx="199" formatCode="0.000000">
                  <c:v>0.70908354590993383</c:v>
                </c:pt>
                <c:pt idx="200" formatCode="0.000000">
                  <c:v>0.70905627712130004</c:v>
                </c:pt>
                <c:pt idx="201" formatCode="0.000000">
                  <c:v>0.70908196444641802</c:v>
                </c:pt>
                <c:pt idx="202" formatCode="0.000000">
                  <c:v>0.70908692447285193</c:v>
                </c:pt>
                <c:pt idx="203" formatCode="0.000000">
                  <c:v>0.70911651901526584</c:v>
                </c:pt>
                <c:pt idx="204" formatCode="0.000000">
                  <c:v>0.70913576738640804</c:v>
                </c:pt>
                <c:pt idx="205" formatCode="0.000000">
                  <c:v>0.70914466905984108</c:v>
                </c:pt>
                <c:pt idx="206" formatCode="0.000000">
                  <c:v>0.7091291875877711</c:v>
                </c:pt>
                <c:pt idx="207" formatCode="0.000000">
                  <c:v>0.70911952112194587</c:v>
                </c:pt>
                <c:pt idx="208" formatCode="0.000000">
                  <c:v>0.70910262361075105</c:v>
                </c:pt>
                <c:pt idx="209" formatCode="0.000000">
                  <c:v>0.70909408656139716</c:v>
                </c:pt>
                <c:pt idx="210" formatCode="0.000000">
                  <c:v>0.70906740526980705</c:v>
                </c:pt>
                <c:pt idx="211" formatCode="0.000000">
                  <c:v>0.70908133055509415</c:v>
                </c:pt>
                <c:pt idx="212" formatCode="0.000000">
                  <c:v>0.70910223473153799</c:v>
                </c:pt>
                <c:pt idx="213" formatCode="0.000000">
                  <c:v>0.7087868795631842</c:v>
                </c:pt>
                <c:pt idx="214" formatCode="0.000000">
                  <c:v>0.70880034942713299</c:v>
                </c:pt>
                <c:pt idx="215" formatCode="0.000000">
                  <c:v>0.70882397601700309</c:v>
                </c:pt>
                <c:pt idx="216" formatCode="0.000000">
                  <c:v>0.70886970823205797</c:v>
                </c:pt>
                <c:pt idx="217" formatCode="0.000000">
                  <c:v>0.70887926566523207</c:v>
                </c:pt>
                <c:pt idx="218" formatCode="0.000000">
                  <c:v>0.70888638519673386</c:v>
                </c:pt>
                <c:pt idx="219" formatCode="0.000000">
                  <c:v>0.70894692718633801</c:v>
                </c:pt>
                <c:pt idx="220" formatCode="0.000000">
                  <c:v>0.70895404687567509</c:v>
                </c:pt>
                <c:pt idx="221" formatCode="0.000000">
                  <c:v>0.70898470508904299</c:v>
                </c:pt>
                <c:pt idx="222" formatCode="0.000000">
                  <c:v>0.70898672675894991</c:v>
                </c:pt>
                <c:pt idx="223" formatCode="0.000000">
                  <c:v>0.70899240294596699</c:v>
                </c:pt>
                <c:pt idx="224" formatCode="0.000000">
                  <c:v>0.70902273689775497</c:v>
                </c:pt>
                <c:pt idx="225" formatCode="0.000000">
                  <c:v>0.70906346546116694</c:v>
                </c:pt>
                <c:pt idx="226" formatCode="0.000000">
                  <c:v>0.70908857306310313</c:v>
                </c:pt>
                <c:pt idx="227" formatCode="0.000000">
                  <c:v>0.70912535378476604</c:v>
                </c:pt>
                <c:pt idx="228" formatCode="0.000000">
                  <c:v>0.70917794571453396</c:v>
                </c:pt>
                <c:pt idx="229" formatCode="0.000000">
                  <c:v>0.70924236964934484</c:v>
                </c:pt>
                <c:pt idx="230" formatCode="0.000000">
                  <c:v>0.7093105550478539</c:v>
                </c:pt>
                <c:pt idx="231" formatCode="0.000000">
                  <c:v>0.70937360019322304</c:v>
                </c:pt>
                <c:pt idx="232" formatCode="0.000000">
                  <c:v>0.70939545284600614</c:v>
                </c:pt>
                <c:pt idx="233" formatCode="0.000000">
                  <c:v>0.70941821760754109</c:v>
                </c:pt>
                <c:pt idx="234" formatCode="0.000000">
                  <c:v>0.70979832495348316</c:v>
                </c:pt>
                <c:pt idx="235" formatCode="0.000000">
                  <c:v>0.70986659402382102</c:v>
                </c:pt>
                <c:pt idx="236" formatCode="0.000000">
                  <c:v>0.70985058676077195</c:v>
                </c:pt>
                <c:pt idx="237" formatCode="0.000000">
                  <c:v>0.7098846445948892</c:v>
                </c:pt>
                <c:pt idx="238" formatCode="0.000000">
                  <c:v>0.70994876647264904</c:v>
                </c:pt>
                <c:pt idx="239" formatCode="0.000000">
                  <c:v>0.70995691542793793</c:v>
                </c:pt>
                <c:pt idx="240" formatCode="0.000000">
                  <c:v>0.70997842956432111</c:v>
                </c:pt>
                <c:pt idx="241" formatCode="0.000000">
                  <c:v>0.71001589571579204</c:v>
                </c:pt>
                <c:pt idx="242" formatCode="0.000000">
                  <c:v>0.71005574406710503</c:v>
                </c:pt>
                <c:pt idx="243" formatCode="0.000000">
                  <c:v>0.71013185234755916</c:v>
                </c:pt>
                <c:pt idx="244" formatCode="0.000000">
                  <c:v>0.71017401565111116</c:v>
                </c:pt>
                <c:pt idx="245" formatCode="0.000000">
                  <c:v>0.71019030834680807</c:v>
                </c:pt>
                <c:pt idx="246" formatCode="0.000000">
                  <c:v>0.71019755726812728</c:v>
                </c:pt>
                <c:pt idx="247" formatCode="0.000000">
                  <c:v>0.71016786998860393</c:v>
                </c:pt>
                <c:pt idx="248" formatCode="0.000000">
                  <c:v>0.71013108964401095</c:v>
                </c:pt>
                <c:pt idx="249" formatCode="0.000000">
                  <c:v>0.710116902526854</c:v>
                </c:pt>
                <c:pt idx="250" formatCode="0.000000">
                  <c:v>0.71011790771600392</c:v>
                </c:pt>
                <c:pt idx="251" formatCode="0.000000">
                  <c:v>0.71012501682070917</c:v>
                </c:pt>
                <c:pt idx="252" formatCode="0.000000">
                  <c:v>0.7100708204950601</c:v>
                </c:pt>
                <c:pt idx="253" formatCode="0.000000">
                  <c:v>0.71008349459893305</c:v>
                </c:pt>
                <c:pt idx="254" formatCode="0.000000">
                  <c:v>0.71007088925615403</c:v>
                </c:pt>
                <c:pt idx="255" formatCode="0.000000">
                  <c:v>0.71004055483114903</c:v>
                </c:pt>
                <c:pt idx="256" formatCode="0.000000">
                  <c:v>0.710010221932596</c:v>
                </c:pt>
                <c:pt idx="257" formatCode="0.000000">
                  <c:v>0.71000410340276898</c:v>
                </c:pt>
                <c:pt idx="258" formatCode="0.000000">
                  <c:v>0.70998355798379609</c:v>
                </c:pt>
                <c:pt idx="259" formatCode="0.000000">
                  <c:v>0.7100018504890192</c:v>
                </c:pt>
                <c:pt idx="260" formatCode="0.000000">
                  <c:v>0.70998672398786389</c:v>
                </c:pt>
                <c:pt idx="261" formatCode="0.000000">
                  <c:v>0.70992168196467109</c:v>
                </c:pt>
                <c:pt idx="262" formatCode="0.000000">
                  <c:v>0.70992000097583507</c:v>
                </c:pt>
                <c:pt idx="263" formatCode="0.000000">
                  <c:v>0.70986209527007305</c:v>
                </c:pt>
                <c:pt idx="264" formatCode="0.000000">
                  <c:v>0.70982865534057626</c:v>
                </c:pt>
                <c:pt idx="265" formatCode="0.000000">
                  <c:v>0.70982525125242313</c:v>
                </c:pt>
                <c:pt idx="266" formatCode="0.000000">
                  <c:v>0.70972656952581104</c:v>
                </c:pt>
                <c:pt idx="267" formatCode="0.000000">
                  <c:v>0.70969163257240131</c:v>
                </c:pt>
                <c:pt idx="268" formatCode="0.000000">
                  <c:v>0.70970090283532705</c:v>
                </c:pt>
                <c:pt idx="269" formatCode="0.000000">
                  <c:v>0.70967439906604601</c:v>
                </c:pt>
                <c:pt idx="270" formatCode="0.000000">
                  <c:v>0.70967816158464703</c:v>
                </c:pt>
                <c:pt idx="271" formatCode="0.000000">
                  <c:v>0.70964263214578527</c:v>
                </c:pt>
                <c:pt idx="272" formatCode="0.000000">
                  <c:v>0.70959213975511892</c:v>
                </c:pt>
                <c:pt idx="273" formatCode="0.000000">
                  <c:v>0.70959731269345316</c:v>
                </c:pt>
                <c:pt idx="274" formatCode="0.000000">
                  <c:v>0.70944540482464002</c:v>
                </c:pt>
                <c:pt idx="275" formatCode="0.000000">
                  <c:v>0.70935609506926789</c:v>
                </c:pt>
                <c:pt idx="276" formatCode="0.000000">
                  <c:v>0.70927867546894008</c:v>
                </c:pt>
                <c:pt idx="277" formatCode="0.000000">
                  <c:v>0.70918551221187121</c:v>
                </c:pt>
                <c:pt idx="278" formatCode="0.000000">
                  <c:v>0.70910642824416004</c:v>
                </c:pt>
                <c:pt idx="279" formatCode="0.000000">
                  <c:v>0.70898212042475894</c:v>
                </c:pt>
                <c:pt idx="280" formatCode="0.000000">
                  <c:v>0.70887754694332905</c:v>
                </c:pt>
                <c:pt idx="281" formatCode="0.000000">
                  <c:v>0.70879419765252216</c:v>
                </c:pt>
                <c:pt idx="282" formatCode="0.000000">
                  <c:v>0.70876090661931412</c:v>
                </c:pt>
                <c:pt idx="283" formatCode="0.000000">
                  <c:v>0.70863725314460413</c:v>
                </c:pt>
                <c:pt idx="284" formatCode="0.000000">
                  <c:v>0.70860949352952729</c:v>
                </c:pt>
                <c:pt idx="285" formatCode="0.000000">
                  <c:v>0.70850810982693879</c:v>
                </c:pt>
                <c:pt idx="286" formatCode="0.000000">
                  <c:v>0.70836132381895389</c:v>
                </c:pt>
                <c:pt idx="287" formatCode="0.000000">
                  <c:v>0.70828148442311512</c:v>
                </c:pt>
                <c:pt idx="288" formatCode="0.000000">
                  <c:v>0.70818208792389103</c:v>
                </c:pt>
                <c:pt idx="289" formatCode="0.000000">
                  <c:v>0.70813968215226697</c:v>
                </c:pt>
                <c:pt idx="290" formatCode="0.000000">
                  <c:v>0.7080642693373469</c:v>
                </c:pt>
                <c:pt idx="291" formatCode="0.000000">
                  <c:v>0.70793971449835413</c:v>
                </c:pt>
                <c:pt idx="292" formatCode="0.000000">
                  <c:v>0.70786737158762891</c:v>
                </c:pt>
                <c:pt idx="293" formatCode="0.000000">
                  <c:v>0.70779856414732101</c:v>
                </c:pt>
                <c:pt idx="294" formatCode="0.000000">
                  <c:v>0.70768075478239301</c:v>
                </c:pt>
                <c:pt idx="295" formatCode="0.000000">
                  <c:v>0.70767971336908331</c:v>
                </c:pt>
                <c:pt idx="296" formatCode="0.000000">
                  <c:v>0.7076558452564391</c:v>
                </c:pt>
                <c:pt idx="297" formatCode="0.000000">
                  <c:v>0.70761399866573105</c:v>
                </c:pt>
                <c:pt idx="298" formatCode="0.000000">
                  <c:v>0.70751492796483384</c:v>
                </c:pt>
                <c:pt idx="299" formatCode="0.000000">
                  <c:v>0.70743268155320593</c:v>
                </c:pt>
                <c:pt idx="300" formatCode="0.000000">
                  <c:v>0.70739563101146508</c:v>
                </c:pt>
                <c:pt idx="301" formatCode="0.000000">
                  <c:v>0.70734046860122302</c:v>
                </c:pt>
                <c:pt idx="302" formatCode="0.000000">
                  <c:v>0.70728203507258403</c:v>
                </c:pt>
                <c:pt idx="303" formatCode="0.000000">
                  <c:v>0.70713260181772486</c:v>
                </c:pt>
                <c:pt idx="304" formatCode="0.000000">
                  <c:v>0.70712743363728314</c:v>
                </c:pt>
                <c:pt idx="305" formatCode="0.000000">
                  <c:v>0.70703978486277297</c:v>
                </c:pt>
                <c:pt idx="306" formatCode="0.000000">
                  <c:v>0.70699482389389523</c:v>
                </c:pt>
                <c:pt idx="307" formatCode="0.000000">
                  <c:v>0.70691576622798002</c:v>
                </c:pt>
                <c:pt idx="308" formatCode="0.000000">
                  <c:v>0.70693422754107416</c:v>
                </c:pt>
                <c:pt idx="309" formatCode="0.000000">
                  <c:v>0.70681149934835208</c:v>
                </c:pt>
                <c:pt idx="310" formatCode="0.000000">
                  <c:v>0.70674618057071703</c:v>
                </c:pt>
                <c:pt idx="311" formatCode="0.000000">
                  <c:v>0.70668249695722196</c:v>
                </c:pt>
                <c:pt idx="312" formatCode="0.000000">
                  <c:v>0.70660006976622891</c:v>
                </c:pt>
                <c:pt idx="313" formatCode="0.000000">
                  <c:v>0.70654234278246786</c:v>
                </c:pt>
                <c:pt idx="314" formatCode="0.000000">
                  <c:v>0.70646944606627105</c:v>
                </c:pt>
                <c:pt idx="315" formatCode="0.000000">
                  <c:v>0.70647585076016295</c:v>
                </c:pt>
                <c:pt idx="316" formatCode="0.000000">
                  <c:v>0.70635473832877216</c:v>
                </c:pt>
                <c:pt idx="317" formatCode="0.000000">
                  <c:v>0.70629999500124696</c:v>
                </c:pt>
                <c:pt idx="318" formatCode="0.000000">
                  <c:v>0.70624507265697323</c:v>
                </c:pt>
                <c:pt idx="319" formatCode="0.000000">
                  <c:v>0.70621106846213899</c:v>
                </c:pt>
                <c:pt idx="320" formatCode="0.000000">
                  <c:v>0.70624133880524098</c:v>
                </c:pt>
                <c:pt idx="321" formatCode="0.000000">
                  <c:v>0.70616095459157013</c:v>
                </c:pt>
                <c:pt idx="322" formatCode="0.000000">
                  <c:v>0.70604492704574995</c:v>
                </c:pt>
                <c:pt idx="323" formatCode="0.000000">
                  <c:v>0.70599133675540016</c:v>
                </c:pt>
                <c:pt idx="324" formatCode="0.000000">
                  <c:v>0.705986509254521</c:v>
                </c:pt>
                <c:pt idx="325" formatCode="0.000000">
                  <c:v>0.70585715689823403</c:v>
                </c:pt>
                <c:pt idx="326" formatCode="0.000000">
                  <c:v>0.70576659853649704</c:v>
                </c:pt>
                <c:pt idx="327" formatCode="0.000000">
                  <c:v>0.70572461933258723</c:v>
                </c:pt>
                <c:pt idx="328" formatCode="0.000000">
                  <c:v>0.70572423602324919</c:v>
                </c:pt>
                <c:pt idx="329" formatCode="0.000000">
                  <c:v>0.70560422925581712</c:v>
                </c:pt>
                <c:pt idx="330" formatCode="0.000000">
                  <c:v>0.70562423892923709</c:v>
                </c:pt>
                <c:pt idx="331" formatCode="0.000000">
                  <c:v>0.70552607656046407</c:v>
                </c:pt>
                <c:pt idx="332" formatCode="0.000000">
                  <c:v>0.70547966673255702</c:v>
                </c:pt>
                <c:pt idx="333" formatCode="0.000000">
                  <c:v>0.70546040586799486</c:v>
                </c:pt>
                <c:pt idx="334" formatCode="0.000000">
                  <c:v>0.70536246716219297</c:v>
                </c:pt>
                <c:pt idx="335" formatCode="0.000000">
                  <c:v>0.70515938357619812</c:v>
                </c:pt>
                <c:pt idx="336" formatCode="0.000000">
                  <c:v>0.70507474809957016</c:v>
                </c:pt>
                <c:pt idx="337" formatCode="0.000000">
                  <c:v>0.70507879027491105</c:v>
                </c:pt>
                <c:pt idx="338" formatCode="0.000000">
                  <c:v>0.70502084856614611</c:v>
                </c:pt>
                <c:pt idx="339" formatCode="0.000000">
                  <c:v>0.705002815881976</c:v>
                </c:pt>
                <c:pt idx="340" formatCode="0.000000">
                  <c:v>0.70499690442406504</c:v>
                </c:pt>
                <c:pt idx="341" formatCode="0.000000">
                  <c:v>0.70494374556658013</c:v>
                </c:pt>
                <c:pt idx="342" formatCode="0.000000">
                  <c:v>0.70494098833760199</c:v>
                </c:pt>
                <c:pt idx="343" formatCode="0.000000">
                  <c:v>0.70495525083432009</c:v>
                </c:pt>
                <c:pt idx="344" formatCode="0.000000">
                  <c:v>0.70489365217912725</c:v>
                </c:pt>
                <c:pt idx="345" formatCode="0.000000">
                  <c:v>0.7048772130416211</c:v>
                </c:pt>
                <c:pt idx="346" formatCode="0.000000">
                  <c:v>0.70494722634133811</c:v>
                </c:pt>
                <c:pt idx="347" formatCode="0.000000">
                  <c:v>0.70499605155486811</c:v>
                </c:pt>
                <c:pt idx="348" formatCode="0.000000">
                  <c:v>0.70496362746019114</c:v>
                </c:pt>
                <c:pt idx="349" formatCode="0.000000">
                  <c:v>0.70492234374354701</c:v>
                </c:pt>
                <c:pt idx="350" formatCode="0.000000">
                  <c:v>0.70494613048094001</c:v>
                </c:pt>
                <c:pt idx="351" formatCode="0.000000">
                  <c:v>0.70487159462844706</c:v>
                </c:pt>
                <c:pt idx="352" formatCode="0.000000">
                  <c:v>0.70489897643332222</c:v>
                </c:pt>
                <c:pt idx="353" formatCode="0.000000">
                  <c:v>0.70491270897260783</c:v>
                </c:pt>
                <c:pt idx="354" formatCode="0.000000">
                  <c:v>0.7049354065577601</c:v>
                </c:pt>
                <c:pt idx="355" formatCode="0.000000">
                  <c:v>0.70497664391938508</c:v>
                </c:pt>
                <c:pt idx="356" formatCode="0.000000">
                  <c:v>0.70517776179159897</c:v>
                </c:pt>
                <c:pt idx="357" formatCode="0.000000">
                  <c:v>0.70517247474851108</c:v>
                </c:pt>
                <c:pt idx="358" formatCode="0.000000">
                  <c:v>0.70514532232232707</c:v>
                </c:pt>
                <c:pt idx="359" formatCode="0.000000">
                  <c:v>0.70515105581441295</c:v>
                </c:pt>
                <c:pt idx="360" formatCode="0.000000">
                  <c:v>0.70513364797925693</c:v>
                </c:pt>
                <c:pt idx="361" formatCode="0.000000">
                  <c:v>0.70509869147963711</c:v>
                </c:pt>
                <c:pt idx="362" formatCode="0.000000">
                  <c:v>0.70511555565808315</c:v>
                </c:pt>
                <c:pt idx="363" formatCode="0.000000">
                  <c:v>0.7051336564120031</c:v>
                </c:pt>
                <c:pt idx="364" formatCode="0.000000">
                  <c:v>0.70513242350992</c:v>
                </c:pt>
                <c:pt idx="365" formatCode="0.000000">
                  <c:v>0.7051114116007301</c:v>
                </c:pt>
                <c:pt idx="366" formatCode="0.000000">
                  <c:v>0.70513539821346305</c:v>
                </c:pt>
                <c:pt idx="367" formatCode="0.000000">
                  <c:v>0.70508539565334605</c:v>
                </c:pt>
                <c:pt idx="368" formatCode="0.000000">
                  <c:v>0.705031392803941</c:v>
                </c:pt>
                <c:pt idx="369" formatCode="0.000000">
                  <c:v>0.70505792520682498</c:v>
                </c:pt>
                <c:pt idx="370" formatCode="0.000000">
                  <c:v>0.70509124708546411</c:v>
                </c:pt>
                <c:pt idx="371" formatCode="0.000000">
                  <c:v>0.70511761313681909</c:v>
                </c:pt>
                <c:pt idx="372" formatCode="0.000000">
                  <c:v>0.70518436792277894</c:v>
                </c:pt>
                <c:pt idx="373" formatCode="0.000000">
                  <c:v>0.70518344498968299</c:v>
                </c:pt>
                <c:pt idx="374" formatCode="0.000000">
                  <c:v>0.705164115523915</c:v>
                </c:pt>
                <c:pt idx="375" formatCode="0.000000">
                  <c:v>0.7051775162242111</c:v>
                </c:pt>
                <c:pt idx="376" formatCode="0.000000">
                  <c:v>0.70519516134168303</c:v>
                </c:pt>
                <c:pt idx="377" formatCode="0.000000">
                  <c:v>0.70515687187007803</c:v>
                </c:pt>
                <c:pt idx="378" formatCode="0.000000">
                  <c:v>0.70521401680750495</c:v>
                </c:pt>
                <c:pt idx="379" formatCode="0.000000">
                  <c:v>0.70521690998177389</c:v>
                </c:pt>
                <c:pt idx="380" formatCode="0.000000">
                  <c:v>0.70516546843399508</c:v>
                </c:pt>
                <c:pt idx="381" formatCode="0.000000">
                  <c:v>0.70520449882609804</c:v>
                </c:pt>
                <c:pt idx="382" formatCode="0.000000">
                  <c:v>0.7052444149201551</c:v>
                </c:pt>
                <c:pt idx="383" formatCode="0.000000">
                  <c:v>0.70524728510200896</c:v>
                </c:pt>
                <c:pt idx="384" formatCode="0.000000">
                  <c:v>0.70523922345638113</c:v>
                </c:pt>
                <c:pt idx="385" formatCode="0.000000">
                  <c:v>0.70528678992575478</c:v>
                </c:pt>
                <c:pt idx="386" formatCode="0.000000">
                  <c:v>0.7053761829867119</c:v>
                </c:pt>
                <c:pt idx="387" formatCode="0.000000">
                  <c:v>0.70536834398835591</c:v>
                </c:pt>
                <c:pt idx="388" formatCode="0.000000">
                  <c:v>0.70536392209396792</c:v>
                </c:pt>
                <c:pt idx="389" formatCode="0.000000">
                  <c:v>0.70539841627751021</c:v>
                </c:pt>
                <c:pt idx="390" formatCode="0.000000">
                  <c:v>0.70539706967087712</c:v>
                </c:pt>
                <c:pt idx="391" formatCode="0.000000">
                  <c:v>0.70540643026748695</c:v>
                </c:pt>
                <c:pt idx="392" formatCode="0.000000">
                  <c:v>0.70539999768318518</c:v>
                </c:pt>
                <c:pt idx="393" formatCode="0.000000">
                  <c:v>0.70539676442245791</c:v>
                </c:pt>
                <c:pt idx="394" formatCode="0.000000">
                  <c:v>0.70539568217337223</c:v>
                </c:pt>
                <c:pt idx="395" formatCode="0.000000">
                  <c:v>0.70541586335511408</c:v>
                </c:pt>
                <c:pt idx="396" formatCode="0.000000">
                  <c:v>0.70539409533832409</c:v>
                </c:pt>
                <c:pt idx="397" formatCode="0.000000">
                  <c:v>0.70539251913933498</c:v>
                </c:pt>
                <c:pt idx="398" formatCode="0.000000">
                  <c:v>0.70538668717814001</c:v>
                </c:pt>
                <c:pt idx="399" formatCode="0.000000">
                  <c:v>0.70537579873617995</c:v>
                </c:pt>
                <c:pt idx="400" formatCode="0.000000">
                  <c:v>0.70542196448832495</c:v>
                </c:pt>
                <c:pt idx="401" formatCode="0.000000">
                  <c:v>0.70554114027000203</c:v>
                </c:pt>
                <c:pt idx="402" formatCode="0.000000">
                  <c:v>0.70546365861385407</c:v>
                </c:pt>
                <c:pt idx="403" formatCode="0.000000">
                  <c:v>0.70548446158013001</c:v>
                </c:pt>
                <c:pt idx="404" formatCode="0.000000">
                  <c:v>0.70545856622648095</c:v>
                </c:pt>
                <c:pt idx="405" formatCode="0.000000">
                  <c:v>0.70546009416650701</c:v>
                </c:pt>
                <c:pt idx="406" formatCode="0.000000">
                  <c:v>0.70543214505844887</c:v>
                </c:pt>
                <c:pt idx="407" formatCode="0.000000">
                  <c:v>0.70543113586831896</c:v>
                </c:pt>
                <c:pt idx="408" formatCode="0.000000">
                  <c:v>0.70544255961113</c:v>
                </c:pt>
                <c:pt idx="409" formatCode="0.000000">
                  <c:v>0.70547759659263898</c:v>
                </c:pt>
                <c:pt idx="410" formatCode="0.000000">
                  <c:v>0.70550006608018712</c:v>
                </c:pt>
                <c:pt idx="411" formatCode="0.000000">
                  <c:v>0.70551523672763394</c:v>
                </c:pt>
                <c:pt idx="412" formatCode="0.000000">
                  <c:v>0.70553961258793307</c:v>
                </c:pt>
                <c:pt idx="413" formatCode="0.000000">
                  <c:v>0.70554113150154207</c:v>
                </c:pt>
                <c:pt idx="414" formatCode="0.000000">
                  <c:v>0.70558032952702887</c:v>
                </c:pt>
                <c:pt idx="415" formatCode="0.000000">
                  <c:v>0.70562467501676407</c:v>
                </c:pt>
                <c:pt idx="416" formatCode="0.000000">
                  <c:v>0.70564851559799113</c:v>
                </c:pt>
                <c:pt idx="417" formatCode="0.000000">
                  <c:v>0.70567864312202511</c:v>
                </c:pt>
                <c:pt idx="418" formatCode="0.000000">
                  <c:v>0.70572758963588611</c:v>
                </c:pt>
                <c:pt idx="419" formatCode="0.000000">
                  <c:v>0.70577811465949825</c:v>
                </c:pt>
                <c:pt idx="420" formatCode="0.000000">
                  <c:v>0.70582063569415521</c:v>
                </c:pt>
                <c:pt idx="421" formatCode="0.000000">
                  <c:v>0.70582612792437505</c:v>
                </c:pt>
                <c:pt idx="422" formatCode="0.000000">
                  <c:v>0.70579673029617518</c:v>
                </c:pt>
                <c:pt idx="423" formatCode="0.000000">
                  <c:v>0.70586494407409817</c:v>
                </c:pt>
                <c:pt idx="424" formatCode="0.000000">
                  <c:v>0.705858787570667</c:v>
                </c:pt>
                <c:pt idx="425" formatCode="0.000000">
                  <c:v>0.70592918020725792</c:v>
                </c:pt>
                <c:pt idx="426" formatCode="0.000000">
                  <c:v>0.70599019764220405</c:v>
                </c:pt>
                <c:pt idx="427" formatCode="0.000000">
                  <c:v>0.70607033388132301</c:v>
                </c:pt>
                <c:pt idx="428" formatCode="0.000000">
                  <c:v>0.70609777844685695</c:v>
                </c:pt>
                <c:pt idx="429" formatCode="0.000000">
                  <c:v>0.70615126275989415</c:v>
                </c:pt>
                <c:pt idx="430" formatCode="0.000000">
                  <c:v>0.70622454972832593</c:v>
                </c:pt>
                <c:pt idx="431" formatCode="0.000000">
                  <c:v>0.70628040409298098</c:v>
                </c:pt>
                <c:pt idx="432" formatCode="0.000000">
                  <c:v>0.7063471316294061</c:v>
                </c:pt>
                <c:pt idx="433" formatCode="0.000000">
                  <c:v>0.70638896982647392</c:v>
                </c:pt>
                <c:pt idx="434" formatCode="0.000000">
                  <c:v>0.70644907903077314</c:v>
                </c:pt>
                <c:pt idx="435" formatCode="0.000000">
                  <c:v>0.70649971858439919</c:v>
                </c:pt>
                <c:pt idx="436" formatCode="0.000000">
                  <c:v>0.706535997401469</c:v>
                </c:pt>
                <c:pt idx="437" formatCode="0.000000">
                  <c:v>0.70661025442227809</c:v>
                </c:pt>
                <c:pt idx="438" formatCode="0.000000">
                  <c:v>0.70666998426964001</c:v>
                </c:pt>
                <c:pt idx="439" formatCode="0.000000">
                  <c:v>0.70669735148849722</c:v>
                </c:pt>
                <c:pt idx="440" formatCode="0.000000">
                  <c:v>0.70677946559625104</c:v>
                </c:pt>
                <c:pt idx="441" formatCode="0.000000">
                  <c:v>0.70681645898803802</c:v>
                </c:pt>
                <c:pt idx="442" formatCode="0.000000">
                  <c:v>0.70689455455854322</c:v>
                </c:pt>
                <c:pt idx="443" formatCode="0.000000">
                  <c:v>0.70696810910286789</c:v>
                </c:pt>
                <c:pt idx="444" formatCode="0.000000">
                  <c:v>0.70708423914860019</c:v>
                </c:pt>
                <c:pt idx="445" formatCode="0.000000">
                  <c:v>0.70717468956330809</c:v>
                </c:pt>
                <c:pt idx="446" formatCode="0.000000">
                  <c:v>0.70718250799217797</c:v>
                </c:pt>
                <c:pt idx="447" formatCode="0.000000">
                  <c:v>0.70720815115138003</c:v>
                </c:pt>
                <c:pt idx="448" formatCode="0.000000">
                  <c:v>0.70720534643880506</c:v>
                </c:pt>
                <c:pt idx="449" formatCode="0.000000">
                  <c:v>0.70729892165851915</c:v>
                </c:pt>
                <c:pt idx="450" formatCode="0.000000">
                  <c:v>0.70733061495277005</c:v>
                </c:pt>
                <c:pt idx="451" formatCode="0.000000">
                  <c:v>0.70733397120002806</c:v>
                </c:pt>
                <c:pt idx="452" formatCode="0.000000">
                  <c:v>0.70737094311641802</c:v>
                </c:pt>
                <c:pt idx="453" formatCode="0.000000">
                  <c:v>0.70739883789551106</c:v>
                </c:pt>
                <c:pt idx="454" formatCode="0.000000">
                  <c:v>0.70742777021297698</c:v>
                </c:pt>
                <c:pt idx="455" formatCode="0.000000">
                  <c:v>0.70748765885054998</c:v>
                </c:pt>
                <c:pt idx="456" formatCode="0.000000">
                  <c:v>0.70750648539611793</c:v>
                </c:pt>
                <c:pt idx="457" formatCode="0.000000">
                  <c:v>0.70757923618767915</c:v>
                </c:pt>
                <c:pt idx="458" formatCode="0.000000">
                  <c:v>0.70762543662541932</c:v>
                </c:pt>
                <c:pt idx="459" formatCode="0.000000">
                  <c:v>0.70763776938079204</c:v>
                </c:pt>
                <c:pt idx="460" formatCode="0.000000">
                  <c:v>0.70768588952024802</c:v>
                </c:pt>
                <c:pt idx="461" formatCode="0.000000">
                  <c:v>0.70773805724186312</c:v>
                </c:pt>
                <c:pt idx="462" formatCode="0.000000">
                  <c:v>0.70774020048368924</c:v>
                </c:pt>
                <c:pt idx="463" formatCode="0.000000">
                  <c:v>0.7077614380550501</c:v>
                </c:pt>
                <c:pt idx="464" formatCode="0.000000">
                  <c:v>0.70782618489306293</c:v>
                </c:pt>
                <c:pt idx="465" formatCode="0.000000">
                  <c:v>0.70784945463586224</c:v>
                </c:pt>
                <c:pt idx="466" formatCode="0.000000">
                  <c:v>0.70786916740198902</c:v>
                </c:pt>
                <c:pt idx="467" formatCode="0.000000">
                  <c:v>0.70786261260497219</c:v>
                </c:pt>
                <c:pt idx="468" formatCode="0.000000">
                  <c:v>0.70789550777126897</c:v>
                </c:pt>
                <c:pt idx="469" formatCode="0.000000">
                  <c:v>0.70795172355419722</c:v>
                </c:pt>
                <c:pt idx="470" formatCode="0.000000">
                  <c:v>0.70798999007370111</c:v>
                </c:pt>
                <c:pt idx="471" formatCode="0.000000">
                  <c:v>0.70801215294637498</c:v>
                </c:pt>
                <c:pt idx="472" formatCode="0.000000">
                  <c:v>0.70806164914115</c:v>
                </c:pt>
                <c:pt idx="473" formatCode="0.000000">
                  <c:v>0.70808376222394898</c:v>
                </c:pt>
                <c:pt idx="474" formatCode="0.000000">
                  <c:v>0.70807045435785909</c:v>
                </c:pt>
                <c:pt idx="475" formatCode="0.000000">
                  <c:v>0.70808481720902916</c:v>
                </c:pt>
                <c:pt idx="476" formatCode="0.000000">
                  <c:v>0.70809315065994005</c:v>
                </c:pt>
                <c:pt idx="477" formatCode="0.000000">
                  <c:v>0.7081052589713841</c:v>
                </c:pt>
                <c:pt idx="478" formatCode="0.000000">
                  <c:v>0.70809214745408311</c:v>
                </c:pt>
                <c:pt idx="479" formatCode="0.000000">
                  <c:v>0.70807528132912412</c:v>
                </c:pt>
                <c:pt idx="480" formatCode="0.000000">
                  <c:v>0.70808899866939812</c:v>
                </c:pt>
                <c:pt idx="481" formatCode="0.000000">
                  <c:v>0.70800933728345816</c:v>
                </c:pt>
                <c:pt idx="482" formatCode="0.000000">
                  <c:v>0.70785671632852121</c:v>
                </c:pt>
                <c:pt idx="483" formatCode="0.000000">
                  <c:v>0.70779489557356423</c:v>
                </c:pt>
                <c:pt idx="484" formatCode="0.000000">
                  <c:v>0.70774883345796913</c:v>
                </c:pt>
                <c:pt idx="485" formatCode="0.000000">
                  <c:v>0.70771954871085996</c:v>
                </c:pt>
                <c:pt idx="486" formatCode="0.000000">
                  <c:v>0.70770439980175492</c:v>
                </c:pt>
                <c:pt idx="487" formatCode="0.000000">
                  <c:v>0.70770901726859237</c:v>
                </c:pt>
                <c:pt idx="488" formatCode="0.000000">
                  <c:v>0.70766356716659995</c:v>
                </c:pt>
                <c:pt idx="489" formatCode="0.000000">
                  <c:v>0.70768063204241116</c:v>
                </c:pt>
                <c:pt idx="490" formatCode="0.000000">
                  <c:v>0.70741324693499996</c:v>
                </c:pt>
                <c:pt idx="491" formatCode="0.000000">
                  <c:v>0.7073498084858082</c:v>
                </c:pt>
                <c:pt idx="492" formatCode="0.000000">
                  <c:v>0.70735101749464613</c:v>
                </c:pt>
                <c:pt idx="493" formatCode="0.000000">
                  <c:v>0.70736099277386399</c:v>
                </c:pt>
                <c:pt idx="494" formatCode="0.000000">
                  <c:v>0.70747255669131903</c:v>
                </c:pt>
                <c:pt idx="495" formatCode="0.000000">
                  <c:v>0.70741493959572599</c:v>
                </c:pt>
                <c:pt idx="496" formatCode="0.000000">
                  <c:v>0.70740683450099495</c:v>
                </c:pt>
                <c:pt idx="497" formatCode="0.000000">
                  <c:v>0.7073689711210519</c:v>
                </c:pt>
                <c:pt idx="498" formatCode="0.000000">
                  <c:v>0.70743557612042507</c:v>
                </c:pt>
                <c:pt idx="499" formatCode="0.000000">
                  <c:v>0.70753587725183409</c:v>
                </c:pt>
                <c:pt idx="500" formatCode="0.000000">
                  <c:v>0.7074222460808991</c:v>
                </c:pt>
                <c:pt idx="501" formatCode="0.000000">
                  <c:v>0.70744660567795792</c:v>
                </c:pt>
                <c:pt idx="502" formatCode="0.000000">
                  <c:v>0.70712685623358529</c:v>
                </c:pt>
                <c:pt idx="503" formatCode="0.000000">
                  <c:v>0.70734516006444204</c:v>
                </c:pt>
                <c:pt idx="504" formatCode="0.000000">
                  <c:v>0.70745524438096297</c:v>
                </c:pt>
                <c:pt idx="505" formatCode="0.000000">
                  <c:v>0</c:v>
                </c:pt>
                <c:pt idx="506" formatCode="0.000000">
                  <c:v>0</c:v>
                </c:pt>
                <c:pt idx="507" formatCode="0.000000">
                  <c:v>0</c:v>
                </c:pt>
                <c:pt idx="508" formatCode="0.000000">
                  <c:v>0</c:v>
                </c:pt>
                <c:pt idx="509" formatCode="0.000000">
                  <c:v>0</c:v>
                </c:pt>
                <c:pt idx="510" formatCode="0.000000">
                  <c:v>0</c:v>
                </c:pt>
                <c:pt idx="511" formatCode="0.000000">
                  <c:v>0</c:v>
                </c:pt>
                <c:pt idx="512" formatCode="0.000000">
                  <c:v>0</c:v>
                </c:pt>
                <c:pt idx="513" formatCode="0.000000">
                  <c:v>0</c:v>
                </c:pt>
                <c:pt idx="514" formatCode="0.000000">
                  <c:v>0</c:v>
                </c:pt>
                <c:pt idx="515" formatCode="0.000000">
                  <c:v>0</c:v>
                </c:pt>
                <c:pt idx="516" formatCode="0.000000">
                  <c:v>0</c:v>
                </c:pt>
                <c:pt idx="517" formatCode="0.000000">
                  <c:v>0</c:v>
                </c:pt>
                <c:pt idx="518" formatCode="0.000000">
                  <c:v>0</c:v>
                </c:pt>
                <c:pt idx="519" formatCode="0.000000">
                  <c:v>0</c:v>
                </c:pt>
                <c:pt idx="520" formatCode="0.000000">
                  <c:v>0</c:v>
                </c:pt>
                <c:pt idx="521" formatCode="0.000000">
                  <c:v>0</c:v>
                </c:pt>
                <c:pt idx="522" formatCode="0.000000">
                  <c:v>0</c:v>
                </c:pt>
                <c:pt idx="523" formatCode="0.000000">
                  <c:v>0</c:v>
                </c:pt>
                <c:pt idx="524" formatCode="0.000000">
                  <c:v>0</c:v>
                </c:pt>
                <c:pt idx="525" formatCode="0.000000">
                  <c:v>0</c:v>
                </c:pt>
                <c:pt idx="526" formatCode="0.000000">
                  <c:v>0</c:v>
                </c:pt>
                <c:pt idx="527" formatCode="0.000000">
                  <c:v>0</c:v>
                </c:pt>
                <c:pt idx="528" formatCode="0.000000">
                  <c:v>0</c:v>
                </c:pt>
                <c:pt idx="529" formatCode="0.000000">
                  <c:v>0</c:v>
                </c:pt>
                <c:pt idx="530" formatCode="0.000000">
                  <c:v>0</c:v>
                </c:pt>
                <c:pt idx="531" formatCode="0.000000">
                  <c:v>0</c:v>
                </c:pt>
                <c:pt idx="532" formatCode="0.000000">
                  <c:v>0</c:v>
                </c:pt>
                <c:pt idx="533" formatCode="0.000000">
                  <c:v>0</c:v>
                </c:pt>
                <c:pt idx="534" formatCode="0.000000">
                  <c:v>0</c:v>
                </c:pt>
                <c:pt idx="535" formatCode="0.000000">
                  <c:v>0</c:v>
                </c:pt>
                <c:pt idx="536" formatCode="0.000000">
                  <c:v>0</c:v>
                </c:pt>
                <c:pt idx="537" formatCode="0.000000">
                  <c:v>0</c:v>
                </c:pt>
                <c:pt idx="538" formatCode="0.000000">
                  <c:v>0</c:v>
                </c:pt>
                <c:pt idx="539" formatCode="0.000000">
                  <c:v>0</c:v>
                </c:pt>
                <c:pt idx="540" formatCode="0.000000">
                  <c:v>0</c:v>
                </c:pt>
                <c:pt idx="541" formatCode="0.000000">
                  <c:v>0</c:v>
                </c:pt>
                <c:pt idx="542" formatCode="0.000000">
                  <c:v>0</c:v>
                </c:pt>
                <c:pt idx="543" formatCode="0.000000">
                  <c:v>0</c:v>
                </c:pt>
                <c:pt idx="544" formatCode="0.000000">
                  <c:v>0</c:v>
                </c:pt>
                <c:pt idx="545" formatCode="0.000000">
                  <c:v>0</c:v>
                </c:pt>
                <c:pt idx="546" formatCode="0.000000">
                  <c:v>0</c:v>
                </c:pt>
                <c:pt idx="547" formatCode="0.000000">
                  <c:v>0</c:v>
                </c:pt>
                <c:pt idx="548" formatCode="0.000000">
                  <c:v>0</c:v>
                </c:pt>
                <c:pt idx="549" formatCode="0.000000">
                  <c:v>0</c:v>
                </c:pt>
                <c:pt idx="550" formatCode="0.000000">
                  <c:v>0</c:v>
                </c:pt>
                <c:pt idx="551" formatCode="0.000000">
                  <c:v>0</c:v>
                </c:pt>
                <c:pt idx="552" formatCode="0.000000">
                  <c:v>0</c:v>
                </c:pt>
                <c:pt idx="553" formatCode="0.000000">
                  <c:v>0</c:v>
                </c:pt>
                <c:pt idx="554" formatCode="0.000000">
                  <c:v>0</c:v>
                </c:pt>
                <c:pt idx="555" formatCode="0.000000">
                  <c:v>0</c:v>
                </c:pt>
                <c:pt idx="556" formatCode="0.000000">
                  <c:v>0</c:v>
                </c:pt>
                <c:pt idx="557" formatCode="0.000000">
                  <c:v>0</c:v>
                </c:pt>
                <c:pt idx="558" formatCode="0.000000">
                  <c:v>0</c:v>
                </c:pt>
                <c:pt idx="559" formatCode="0.000000">
                  <c:v>0</c:v>
                </c:pt>
                <c:pt idx="560" formatCode="0.000000">
                  <c:v>0</c:v>
                </c:pt>
                <c:pt idx="561" formatCode="0.000000">
                  <c:v>0</c:v>
                </c:pt>
                <c:pt idx="562" formatCode="0.000000">
                  <c:v>0</c:v>
                </c:pt>
                <c:pt idx="563" formatCode="0.000000">
                  <c:v>0</c:v>
                </c:pt>
                <c:pt idx="564" formatCode="0.000000">
                  <c:v>0</c:v>
                </c:pt>
                <c:pt idx="565" formatCode="0.000000">
                  <c:v>0</c:v>
                </c:pt>
                <c:pt idx="566" formatCode="0.000000">
                  <c:v>0</c:v>
                </c:pt>
                <c:pt idx="567" formatCode="0.000000">
                  <c:v>0</c:v>
                </c:pt>
                <c:pt idx="568" formatCode="0.000000">
                  <c:v>0</c:v>
                </c:pt>
                <c:pt idx="569" formatCode="0.000000">
                  <c:v>0</c:v>
                </c:pt>
                <c:pt idx="570" formatCode="0.000000">
                  <c:v>0</c:v>
                </c:pt>
                <c:pt idx="571" formatCode="0.000000">
                  <c:v>0</c:v>
                </c:pt>
                <c:pt idx="572" formatCode="0.000000">
                  <c:v>0</c:v>
                </c:pt>
                <c:pt idx="573" formatCode="0.000000">
                  <c:v>0</c:v>
                </c:pt>
                <c:pt idx="574" formatCode="0.000000">
                  <c:v>0</c:v>
                </c:pt>
                <c:pt idx="575" formatCode="0.000000">
                  <c:v>0</c:v>
                </c:pt>
                <c:pt idx="576" formatCode="0.000000">
                  <c:v>0</c:v>
                </c:pt>
                <c:pt idx="577" formatCode="0.000000">
                  <c:v>0</c:v>
                </c:pt>
                <c:pt idx="578" formatCode="0.000000">
                  <c:v>0</c:v>
                </c:pt>
                <c:pt idx="579" formatCode="0.000000">
                  <c:v>0</c:v>
                </c:pt>
                <c:pt idx="580" formatCode="0.000000">
                  <c:v>0</c:v>
                </c:pt>
                <c:pt idx="581" formatCode="0.000000">
                  <c:v>0</c:v>
                </c:pt>
                <c:pt idx="582" formatCode="0.000000">
                  <c:v>0</c:v>
                </c:pt>
                <c:pt idx="583" formatCode="0.000000">
                  <c:v>0</c:v>
                </c:pt>
                <c:pt idx="584" formatCode="0.000000">
                  <c:v>0</c:v>
                </c:pt>
                <c:pt idx="585" formatCode="0.000000">
                  <c:v>0</c:v>
                </c:pt>
                <c:pt idx="586" formatCode="0.000000">
                  <c:v>0</c:v>
                </c:pt>
                <c:pt idx="587" formatCode="0.000000">
                  <c:v>0</c:v>
                </c:pt>
                <c:pt idx="588" formatCode="0.000000">
                  <c:v>0</c:v>
                </c:pt>
                <c:pt idx="589" formatCode="0.000000">
                  <c:v>0</c:v>
                </c:pt>
                <c:pt idx="590" formatCode="0.000000">
                  <c:v>0</c:v>
                </c:pt>
                <c:pt idx="591" formatCode="0.000000">
                  <c:v>0</c:v>
                </c:pt>
                <c:pt idx="592" formatCode="0.000000">
                  <c:v>0</c:v>
                </c:pt>
                <c:pt idx="593" formatCode="0.000000">
                  <c:v>0</c:v>
                </c:pt>
                <c:pt idx="594" formatCode="0.000000">
                  <c:v>0</c:v>
                </c:pt>
                <c:pt idx="595" formatCode="0.000000">
                  <c:v>0</c:v>
                </c:pt>
                <c:pt idx="596" formatCode="0.000000">
                  <c:v>0</c:v>
                </c:pt>
                <c:pt idx="597" formatCode="0.000000">
                  <c:v>0</c:v>
                </c:pt>
                <c:pt idx="598" formatCode="0.000000">
                  <c:v>0</c:v>
                </c:pt>
                <c:pt idx="599" formatCode="0.000000">
                  <c:v>0</c:v>
                </c:pt>
                <c:pt idx="600" formatCode="0.000000">
                  <c:v>0</c:v>
                </c:pt>
                <c:pt idx="601" formatCode="0.000000">
                  <c:v>0</c:v>
                </c:pt>
                <c:pt idx="602" formatCode="0.000000">
                  <c:v>0</c:v>
                </c:pt>
                <c:pt idx="603" formatCode="0.000000">
                  <c:v>0</c:v>
                </c:pt>
                <c:pt idx="604" formatCode="0.000000">
                  <c:v>0</c:v>
                </c:pt>
                <c:pt idx="605" formatCode="0.000000">
                  <c:v>0</c:v>
                </c:pt>
                <c:pt idx="606" formatCode="0.000000">
                  <c:v>0</c:v>
                </c:pt>
                <c:pt idx="607" formatCode="0.000000">
                  <c:v>0</c:v>
                </c:pt>
                <c:pt idx="608" formatCode="0.000000">
                  <c:v>0</c:v>
                </c:pt>
                <c:pt idx="609" formatCode="0.000000">
                  <c:v>0</c:v>
                </c:pt>
                <c:pt idx="610" formatCode="0.000000">
                  <c:v>0</c:v>
                </c:pt>
                <c:pt idx="611" formatCode="0.000000">
                  <c:v>0</c:v>
                </c:pt>
                <c:pt idx="612" formatCode="0.000000">
                  <c:v>0</c:v>
                </c:pt>
                <c:pt idx="613" formatCode="0.000000">
                  <c:v>0</c:v>
                </c:pt>
                <c:pt idx="614" formatCode="0.000000">
                  <c:v>0</c:v>
                </c:pt>
                <c:pt idx="615" formatCode="0.000000">
                  <c:v>0</c:v>
                </c:pt>
                <c:pt idx="616" formatCode="0.000000">
                  <c:v>0</c:v>
                </c:pt>
                <c:pt idx="617" formatCode="0.000000">
                  <c:v>0</c:v>
                </c:pt>
                <c:pt idx="618" formatCode="0.000000">
                  <c:v>0</c:v>
                </c:pt>
                <c:pt idx="619" formatCode="0.000000">
                  <c:v>0</c:v>
                </c:pt>
                <c:pt idx="620" formatCode="0.000000">
                  <c:v>0</c:v>
                </c:pt>
                <c:pt idx="621" formatCode="0.000000">
                  <c:v>0</c:v>
                </c:pt>
                <c:pt idx="622" formatCode="0.000000">
                  <c:v>0</c:v>
                </c:pt>
                <c:pt idx="623" formatCode="0.000000">
                  <c:v>0</c:v>
                </c:pt>
                <c:pt idx="624" formatCode="0.000000">
                  <c:v>0</c:v>
                </c:pt>
                <c:pt idx="625" formatCode="0.000000">
                  <c:v>0</c:v>
                </c:pt>
                <c:pt idx="626" formatCode="0.000000">
                  <c:v>0</c:v>
                </c:pt>
                <c:pt idx="627" formatCode="0.000000">
                  <c:v>0</c:v>
                </c:pt>
                <c:pt idx="628" formatCode="0.000000">
                  <c:v>0</c:v>
                </c:pt>
                <c:pt idx="629" formatCode="0.000000">
                  <c:v>0</c:v>
                </c:pt>
                <c:pt idx="630" formatCode="0.000000">
                  <c:v>0</c:v>
                </c:pt>
                <c:pt idx="631" formatCode="0.000000">
                  <c:v>0</c:v>
                </c:pt>
                <c:pt idx="632" formatCode="0.000000">
                  <c:v>0</c:v>
                </c:pt>
                <c:pt idx="633" formatCode="0.000000">
                  <c:v>0</c:v>
                </c:pt>
                <c:pt idx="634" formatCode="0.000000">
                  <c:v>0</c:v>
                </c:pt>
                <c:pt idx="635" formatCode="0.000000">
                  <c:v>0</c:v>
                </c:pt>
                <c:pt idx="636" formatCode="0.000000">
                  <c:v>0</c:v>
                </c:pt>
                <c:pt idx="637" formatCode="0.000000">
                  <c:v>0</c:v>
                </c:pt>
                <c:pt idx="638" formatCode="0.000000">
                  <c:v>0</c:v>
                </c:pt>
                <c:pt idx="639" formatCode="0.000000">
                  <c:v>0</c:v>
                </c:pt>
                <c:pt idx="640" formatCode="0.000000">
                  <c:v>0</c:v>
                </c:pt>
                <c:pt idx="641" formatCode="0.000000">
                  <c:v>0</c:v>
                </c:pt>
                <c:pt idx="642" formatCode="0.000000">
                  <c:v>0</c:v>
                </c:pt>
                <c:pt idx="643" formatCode="0.000000">
                  <c:v>0</c:v>
                </c:pt>
                <c:pt idx="644" formatCode="0.000000">
                  <c:v>0</c:v>
                </c:pt>
                <c:pt idx="645" formatCode="0.000000">
                  <c:v>0</c:v>
                </c:pt>
                <c:pt idx="646" formatCode="0.000000">
                  <c:v>0</c:v>
                </c:pt>
                <c:pt idx="647" formatCode="0.000000">
                  <c:v>0</c:v>
                </c:pt>
                <c:pt idx="648" formatCode="0.000000">
                  <c:v>0</c:v>
                </c:pt>
                <c:pt idx="649" formatCode="0.000000">
                  <c:v>0</c:v>
                </c:pt>
                <c:pt idx="650" formatCode="0.000000">
                  <c:v>0</c:v>
                </c:pt>
                <c:pt idx="651" formatCode="0.000000">
                  <c:v>0</c:v>
                </c:pt>
                <c:pt idx="652" formatCode="0.000000">
                  <c:v>0</c:v>
                </c:pt>
                <c:pt idx="653" formatCode="0.000000">
                  <c:v>0</c:v>
                </c:pt>
                <c:pt idx="654" formatCode="0.000000">
                  <c:v>0</c:v>
                </c:pt>
                <c:pt idx="655" formatCode="0.000000">
                  <c:v>0</c:v>
                </c:pt>
                <c:pt idx="656" formatCode="0.000000">
                  <c:v>0</c:v>
                </c:pt>
                <c:pt idx="657" formatCode="0.000000">
                  <c:v>0</c:v>
                </c:pt>
                <c:pt idx="658" formatCode="0.000000">
                  <c:v>0</c:v>
                </c:pt>
                <c:pt idx="659" formatCode="0.000000">
                  <c:v>0</c:v>
                </c:pt>
                <c:pt idx="660" formatCode="0.000000">
                  <c:v>0</c:v>
                </c:pt>
                <c:pt idx="661" formatCode="0.000000">
                  <c:v>0</c:v>
                </c:pt>
                <c:pt idx="662" formatCode="0.000000">
                  <c:v>0</c:v>
                </c:pt>
                <c:pt idx="663" formatCode="0.000000">
                  <c:v>0</c:v>
                </c:pt>
                <c:pt idx="664" formatCode="0.000000">
                  <c:v>0</c:v>
                </c:pt>
                <c:pt idx="665" formatCode="0.000000">
                  <c:v>0</c:v>
                </c:pt>
                <c:pt idx="666" formatCode="0.000000">
                  <c:v>0</c:v>
                </c:pt>
                <c:pt idx="667" formatCode="0.000000">
                  <c:v>0</c:v>
                </c:pt>
                <c:pt idx="668" formatCode="0.000000">
                  <c:v>0</c:v>
                </c:pt>
                <c:pt idx="669" formatCode="0.000000">
                  <c:v>0</c:v>
                </c:pt>
                <c:pt idx="670" formatCode="0.000000">
                  <c:v>0</c:v>
                </c:pt>
                <c:pt idx="671" formatCode="0.000000">
                  <c:v>0</c:v>
                </c:pt>
                <c:pt idx="672" formatCode="0.000000">
                  <c:v>0</c:v>
                </c:pt>
                <c:pt idx="673" formatCode="0.000000">
                  <c:v>0</c:v>
                </c:pt>
                <c:pt idx="674" formatCode="0.000000">
                  <c:v>0</c:v>
                </c:pt>
                <c:pt idx="675" formatCode="0.000000">
                  <c:v>0</c:v>
                </c:pt>
                <c:pt idx="676" formatCode="0.000000">
                  <c:v>0</c:v>
                </c:pt>
                <c:pt idx="677" formatCode="0.000000">
                  <c:v>0</c:v>
                </c:pt>
                <c:pt idx="678" formatCode="0.000000">
                  <c:v>0</c:v>
                </c:pt>
                <c:pt idx="679" formatCode="0.000000">
                  <c:v>0</c:v>
                </c:pt>
                <c:pt idx="680" formatCode="0.000000">
                  <c:v>0</c:v>
                </c:pt>
                <c:pt idx="681" formatCode="0.000000">
                  <c:v>0</c:v>
                </c:pt>
                <c:pt idx="682" formatCode="0.000000">
                  <c:v>0</c:v>
                </c:pt>
                <c:pt idx="683" formatCode="0.000000">
                  <c:v>0</c:v>
                </c:pt>
                <c:pt idx="684" formatCode="0.000000">
                  <c:v>0</c:v>
                </c:pt>
                <c:pt idx="685" formatCode="0.000000">
                  <c:v>0</c:v>
                </c:pt>
                <c:pt idx="686" formatCode="0.000000">
                  <c:v>0</c:v>
                </c:pt>
                <c:pt idx="687" formatCode="0.000000">
                  <c:v>0</c:v>
                </c:pt>
                <c:pt idx="688" formatCode="0.000000">
                  <c:v>0</c:v>
                </c:pt>
                <c:pt idx="689" formatCode="0.000000">
                  <c:v>0</c:v>
                </c:pt>
                <c:pt idx="690" formatCode="0.000000">
                  <c:v>0</c:v>
                </c:pt>
                <c:pt idx="691" formatCode="0.000000">
                  <c:v>0</c:v>
                </c:pt>
                <c:pt idx="692" formatCode="0.000000">
                  <c:v>0</c:v>
                </c:pt>
                <c:pt idx="693" formatCode="0.000000">
                  <c:v>0</c:v>
                </c:pt>
                <c:pt idx="694" formatCode="0.000000">
                  <c:v>0</c:v>
                </c:pt>
                <c:pt idx="695" formatCode="0.000000">
                  <c:v>0</c:v>
                </c:pt>
                <c:pt idx="696" formatCode="0.000000">
                  <c:v>0</c:v>
                </c:pt>
                <c:pt idx="697" formatCode="0.000000">
                  <c:v>0</c:v>
                </c:pt>
                <c:pt idx="698" formatCode="0.000000">
                  <c:v>0</c:v>
                </c:pt>
                <c:pt idx="699" formatCode="0.000000">
                  <c:v>0</c:v>
                </c:pt>
                <c:pt idx="700" formatCode="0.000000">
                  <c:v>0</c:v>
                </c:pt>
                <c:pt idx="701" formatCode="0.000000">
                  <c:v>0</c:v>
                </c:pt>
                <c:pt idx="702" formatCode="0.000000">
                  <c:v>0</c:v>
                </c:pt>
                <c:pt idx="703" formatCode="0.000000">
                  <c:v>0</c:v>
                </c:pt>
                <c:pt idx="704" formatCode="0.000000">
                  <c:v>0</c:v>
                </c:pt>
                <c:pt idx="705" formatCode="0.000000">
                  <c:v>0</c:v>
                </c:pt>
                <c:pt idx="706" formatCode="0.000000">
                  <c:v>0</c:v>
                </c:pt>
                <c:pt idx="707" formatCode="0.000000">
                  <c:v>0</c:v>
                </c:pt>
                <c:pt idx="708" formatCode="0.000000">
                  <c:v>0</c:v>
                </c:pt>
                <c:pt idx="709" formatCode="0.000000">
                  <c:v>0</c:v>
                </c:pt>
                <c:pt idx="710" formatCode="0.000000">
                  <c:v>0</c:v>
                </c:pt>
                <c:pt idx="711" formatCode="0.000000">
                  <c:v>0</c:v>
                </c:pt>
                <c:pt idx="712" formatCode="0.000000">
                  <c:v>0</c:v>
                </c:pt>
                <c:pt idx="713" formatCode="0.000000">
                  <c:v>0</c:v>
                </c:pt>
                <c:pt idx="714" formatCode="0.000000">
                  <c:v>0</c:v>
                </c:pt>
                <c:pt idx="715" formatCode="0.000000">
                  <c:v>0</c:v>
                </c:pt>
                <c:pt idx="716" formatCode="0.000000">
                  <c:v>0</c:v>
                </c:pt>
                <c:pt idx="717" formatCode="0.000000">
                  <c:v>0</c:v>
                </c:pt>
                <c:pt idx="718" formatCode="0.000000">
                  <c:v>0</c:v>
                </c:pt>
                <c:pt idx="719" formatCode="0.000000">
                  <c:v>0</c:v>
                </c:pt>
                <c:pt idx="720" formatCode="0.000000">
                  <c:v>0</c:v>
                </c:pt>
                <c:pt idx="721" formatCode="0.000000">
                  <c:v>0</c:v>
                </c:pt>
                <c:pt idx="722" formatCode="0.000000">
                  <c:v>0</c:v>
                </c:pt>
                <c:pt idx="723" formatCode="0.000000">
                  <c:v>0</c:v>
                </c:pt>
                <c:pt idx="724" formatCode="0.000000">
                  <c:v>0</c:v>
                </c:pt>
                <c:pt idx="725" formatCode="0.000000">
                  <c:v>0</c:v>
                </c:pt>
                <c:pt idx="726" formatCode="0.000000">
                  <c:v>0</c:v>
                </c:pt>
                <c:pt idx="727" formatCode="0.000000">
                  <c:v>0</c:v>
                </c:pt>
                <c:pt idx="728" formatCode="0.000000">
                  <c:v>0</c:v>
                </c:pt>
                <c:pt idx="729" formatCode="0.000000">
                  <c:v>0</c:v>
                </c:pt>
                <c:pt idx="730" formatCode="0.000000">
                  <c:v>0</c:v>
                </c:pt>
                <c:pt idx="731" formatCode="0.000000">
                  <c:v>0</c:v>
                </c:pt>
                <c:pt idx="732" formatCode="0.000000">
                  <c:v>0</c:v>
                </c:pt>
                <c:pt idx="733" formatCode="0.000000">
                  <c:v>0</c:v>
                </c:pt>
                <c:pt idx="734" formatCode="0.000000">
                  <c:v>0</c:v>
                </c:pt>
                <c:pt idx="735" formatCode="0.000000">
                  <c:v>0</c:v>
                </c:pt>
                <c:pt idx="736" formatCode="0.000000">
                  <c:v>0</c:v>
                </c:pt>
                <c:pt idx="737" formatCode="0.000000">
                  <c:v>0</c:v>
                </c:pt>
                <c:pt idx="738" formatCode="0.000000">
                  <c:v>0</c:v>
                </c:pt>
                <c:pt idx="739" formatCode="0.000000">
                  <c:v>0</c:v>
                </c:pt>
                <c:pt idx="740" formatCode="0.000000">
                  <c:v>0</c:v>
                </c:pt>
                <c:pt idx="741" formatCode="0.000000">
                  <c:v>0</c:v>
                </c:pt>
                <c:pt idx="742" formatCode="0.000000">
                  <c:v>0</c:v>
                </c:pt>
                <c:pt idx="743" formatCode="0.000000">
                  <c:v>0</c:v>
                </c:pt>
                <c:pt idx="744" formatCode="0.000000">
                  <c:v>0</c:v>
                </c:pt>
                <c:pt idx="745" formatCode="0.000000">
                  <c:v>0</c:v>
                </c:pt>
                <c:pt idx="746" formatCode="0.000000">
                  <c:v>0</c:v>
                </c:pt>
                <c:pt idx="747" formatCode="0.000000">
                  <c:v>0</c:v>
                </c:pt>
                <c:pt idx="748" formatCode="0.000000">
                  <c:v>0</c:v>
                </c:pt>
                <c:pt idx="749" formatCode="0.000000">
                  <c:v>0</c:v>
                </c:pt>
                <c:pt idx="750" formatCode="0.000000">
                  <c:v>0</c:v>
                </c:pt>
                <c:pt idx="751" formatCode="0.000000">
                  <c:v>0</c:v>
                </c:pt>
                <c:pt idx="752" formatCode="0.000000">
                  <c:v>0</c:v>
                </c:pt>
                <c:pt idx="753" formatCode="0.000000">
                  <c:v>0</c:v>
                </c:pt>
                <c:pt idx="754" formatCode="0.000000">
                  <c:v>0</c:v>
                </c:pt>
                <c:pt idx="755" formatCode="0.000000">
                  <c:v>0</c:v>
                </c:pt>
                <c:pt idx="756" formatCode="0.000000">
                  <c:v>0</c:v>
                </c:pt>
                <c:pt idx="757" formatCode="0.000000">
                  <c:v>0</c:v>
                </c:pt>
                <c:pt idx="758" formatCode="0.000000">
                  <c:v>0</c:v>
                </c:pt>
                <c:pt idx="759" formatCode="0.000000">
                  <c:v>0</c:v>
                </c:pt>
                <c:pt idx="760" formatCode="0.000000">
                  <c:v>0</c:v>
                </c:pt>
                <c:pt idx="761" formatCode="0.000000">
                  <c:v>0</c:v>
                </c:pt>
                <c:pt idx="762" formatCode="0.000000">
                  <c:v>0</c:v>
                </c:pt>
                <c:pt idx="763" formatCode="0.000000">
                  <c:v>0</c:v>
                </c:pt>
                <c:pt idx="764" formatCode="0.000000">
                  <c:v>0</c:v>
                </c:pt>
                <c:pt idx="765" formatCode="0.000000">
                  <c:v>0</c:v>
                </c:pt>
                <c:pt idx="766" formatCode="0.000000">
                  <c:v>0</c:v>
                </c:pt>
                <c:pt idx="767" formatCode="0.000000">
                  <c:v>0</c:v>
                </c:pt>
                <c:pt idx="768" formatCode="0.000000">
                  <c:v>0</c:v>
                </c:pt>
                <c:pt idx="769" formatCode="0.000000">
                  <c:v>0</c:v>
                </c:pt>
                <c:pt idx="770" formatCode="0.000000">
                  <c:v>0</c:v>
                </c:pt>
                <c:pt idx="771" formatCode="0.000000">
                  <c:v>0</c:v>
                </c:pt>
                <c:pt idx="772" formatCode="0.000000">
                  <c:v>0</c:v>
                </c:pt>
                <c:pt idx="773" formatCode="0.000000">
                  <c:v>0</c:v>
                </c:pt>
                <c:pt idx="774" formatCode="0.000000">
                  <c:v>0</c:v>
                </c:pt>
                <c:pt idx="775" formatCode="0.000000">
                  <c:v>0</c:v>
                </c:pt>
                <c:pt idx="776" formatCode="0.000000">
                  <c:v>0</c:v>
                </c:pt>
                <c:pt idx="777" formatCode="0.000000">
                  <c:v>0</c:v>
                </c:pt>
                <c:pt idx="778" formatCode="0.000000">
                  <c:v>0</c:v>
                </c:pt>
                <c:pt idx="779" formatCode="0.000000">
                  <c:v>0</c:v>
                </c:pt>
                <c:pt idx="780" formatCode="0.000000">
                  <c:v>0</c:v>
                </c:pt>
                <c:pt idx="781" formatCode="0.000000">
                  <c:v>0</c:v>
                </c:pt>
                <c:pt idx="782" formatCode="0.000000">
                  <c:v>0</c:v>
                </c:pt>
                <c:pt idx="783" formatCode="0.000000">
                  <c:v>0</c:v>
                </c:pt>
                <c:pt idx="784" formatCode="0.000000">
                  <c:v>0</c:v>
                </c:pt>
                <c:pt idx="785" formatCode="0.000000">
                  <c:v>0</c:v>
                </c:pt>
                <c:pt idx="786" formatCode="0.000000">
                  <c:v>0</c:v>
                </c:pt>
                <c:pt idx="787" formatCode="0.000000">
                  <c:v>0</c:v>
                </c:pt>
                <c:pt idx="788" formatCode="0.000000">
                  <c:v>0</c:v>
                </c:pt>
                <c:pt idx="789" formatCode="0.000000">
                  <c:v>0</c:v>
                </c:pt>
                <c:pt idx="790" formatCode="0.000000">
                  <c:v>0</c:v>
                </c:pt>
                <c:pt idx="791" formatCode="0.000000">
                  <c:v>0</c:v>
                </c:pt>
                <c:pt idx="792" formatCode="0.000000">
                  <c:v>0</c:v>
                </c:pt>
                <c:pt idx="793" formatCode="0.000000">
                  <c:v>0</c:v>
                </c:pt>
                <c:pt idx="794" formatCode="0.000000">
                  <c:v>0</c:v>
                </c:pt>
                <c:pt idx="795" formatCode="0.000000">
                  <c:v>0</c:v>
                </c:pt>
                <c:pt idx="796" formatCode="0.000000">
                  <c:v>0</c:v>
                </c:pt>
                <c:pt idx="797" formatCode="0.000000">
                  <c:v>0</c:v>
                </c:pt>
                <c:pt idx="798" formatCode="0.000000">
                  <c:v>0</c:v>
                </c:pt>
                <c:pt idx="799" formatCode="0.000000">
                  <c:v>0</c:v>
                </c:pt>
                <c:pt idx="800" formatCode="0.000000">
                  <c:v>0</c:v>
                </c:pt>
                <c:pt idx="801" formatCode="0.000000">
                  <c:v>0</c:v>
                </c:pt>
                <c:pt idx="802" formatCode="0.000000">
                  <c:v>0</c:v>
                </c:pt>
                <c:pt idx="803" formatCode="0.000000">
                  <c:v>0</c:v>
                </c:pt>
                <c:pt idx="804" formatCode="0.000000">
                  <c:v>0</c:v>
                </c:pt>
                <c:pt idx="805" formatCode="0.000000">
                  <c:v>0</c:v>
                </c:pt>
                <c:pt idx="806" formatCode="0.000000">
                  <c:v>0</c:v>
                </c:pt>
                <c:pt idx="807" formatCode="0.000000">
                  <c:v>0</c:v>
                </c:pt>
                <c:pt idx="808" formatCode="0.000000">
                  <c:v>0</c:v>
                </c:pt>
                <c:pt idx="809" formatCode="0.000000">
                  <c:v>0</c:v>
                </c:pt>
                <c:pt idx="810" formatCode="0.000000">
                  <c:v>0</c:v>
                </c:pt>
                <c:pt idx="811" formatCode="0.000000">
                  <c:v>0</c:v>
                </c:pt>
                <c:pt idx="812" formatCode="0.000000">
                  <c:v>0</c:v>
                </c:pt>
                <c:pt idx="813" formatCode="0.000000">
                  <c:v>0</c:v>
                </c:pt>
                <c:pt idx="814" formatCode="0.000000">
                  <c:v>0</c:v>
                </c:pt>
                <c:pt idx="815" formatCode="0.000000">
                  <c:v>0</c:v>
                </c:pt>
                <c:pt idx="816" formatCode="0.000000">
                  <c:v>0</c:v>
                </c:pt>
                <c:pt idx="817" formatCode="0.000000">
                  <c:v>0</c:v>
                </c:pt>
                <c:pt idx="818" formatCode="0.000000">
                  <c:v>0</c:v>
                </c:pt>
                <c:pt idx="819" formatCode="0.000000">
                  <c:v>0</c:v>
                </c:pt>
                <c:pt idx="820" formatCode="0.000000">
                  <c:v>0</c:v>
                </c:pt>
                <c:pt idx="821" formatCode="0.000000">
                  <c:v>0</c:v>
                </c:pt>
                <c:pt idx="822" formatCode="0.000000">
                  <c:v>0</c:v>
                </c:pt>
                <c:pt idx="823" formatCode="0.000000">
                  <c:v>0</c:v>
                </c:pt>
                <c:pt idx="824" formatCode="0.000000">
                  <c:v>0</c:v>
                </c:pt>
                <c:pt idx="825" formatCode="0.000000">
                  <c:v>0</c:v>
                </c:pt>
                <c:pt idx="826" formatCode="0.000000">
                  <c:v>0</c:v>
                </c:pt>
                <c:pt idx="827" formatCode="0.000000">
                  <c:v>0</c:v>
                </c:pt>
                <c:pt idx="828" formatCode="0.000000">
                  <c:v>0</c:v>
                </c:pt>
                <c:pt idx="829" formatCode="0.000000">
                  <c:v>0</c:v>
                </c:pt>
                <c:pt idx="830" formatCode="0.000000">
                  <c:v>0</c:v>
                </c:pt>
                <c:pt idx="831" formatCode="0.000000">
                  <c:v>0</c:v>
                </c:pt>
                <c:pt idx="832" formatCode="0.000000">
                  <c:v>0</c:v>
                </c:pt>
                <c:pt idx="833" formatCode="0.000000">
                  <c:v>0</c:v>
                </c:pt>
                <c:pt idx="834" formatCode="0.000000">
                  <c:v>0</c:v>
                </c:pt>
                <c:pt idx="835" formatCode="0.000000">
                  <c:v>0</c:v>
                </c:pt>
                <c:pt idx="836" formatCode="0.000000">
                  <c:v>0</c:v>
                </c:pt>
                <c:pt idx="837" formatCode="0.000000">
                  <c:v>0</c:v>
                </c:pt>
                <c:pt idx="838" formatCode="0.000000">
                  <c:v>0</c:v>
                </c:pt>
                <c:pt idx="839" formatCode="0.000000">
                  <c:v>0</c:v>
                </c:pt>
                <c:pt idx="840" formatCode="0.000000">
                  <c:v>0</c:v>
                </c:pt>
                <c:pt idx="841" formatCode="0.000000">
                  <c:v>0</c:v>
                </c:pt>
                <c:pt idx="842" formatCode="0.000000">
                  <c:v>0</c:v>
                </c:pt>
                <c:pt idx="843" formatCode="0.000000">
                  <c:v>0</c:v>
                </c:pt>
                <c:pt idx="844" formatCode="0.000000">
                  <c:v>0</c:v>
                </c:pt>
                <c:pt idx="845" formatCode="0.000000">
                  <c:v>0</c:v>
                </c:pt>
                <c:pt idx="846" formatCode="0.000000">
                  <c:v>0</c:v>
                </c:pt>
                <c:pt idx="847" formatCode="0.000000">
                  <c:v>0</c:v>
                </c:pt>
                <c:pt idx="848" formatCode="0.000000">
                  <c:v>0</c:v>
                </c:pt>
                <c:pt idx="849" formatCode="0.000000">
                  <c:v>0</c:v>
                </c:pt>
                <c:pt idx="850" formatCode="0.000000">
                  <c:v>0</c:v>
                </c:pt>
                <c:pt idx="851" formatCode="0.000000">
                  <c:v>0</c:v>
                </c:pt>
                <c:pt idx="852" formatCode="0.000000">
                  <c:v>0</c:v>
                </c:pt>
                <c:pt idx="853" formatCode="0.000000">
                  <c:v>0</c:v>
                </c:pt>
                <c:pt idx="854" formatCode="0.000000">
                  <c:v>0</c:v>
                </c:pt>
                <c:pt idx="855" formatCode="0.000000">
                  <c:v>0</c:v>
                </c:pt>
                <c:pt idx="856" formatCode="0.000000">
                  <c:v>0</c:v>
                </c:pt>
                <c:pt idx="857" formatCode="0.000000">
                  <c:v>0</c:v>
                </c:pt>
                <c:pt idx="858" formatCode="0.000000">
                  <c:v>0</c:v>
                </c:pt>
                <c:pt idx="859" formatCode="0.000000">
                  <c:v>0</c:v>
                </c:pt>
                <c:pt idx="860" formatCode="0.000000">
                  <c:v>0</c:v>
                </c:pt>
                <c:pt idx="861" formatCode="0.000000">
                  <c:v>0</c:v>
                </c:pt>
                <c:pt idx="862" formatCode="0.000000">
                  <c:v>0</c:v>
                </c:pt>
                <c:pt idx="863" formatCode="0.000000">
                  <c:v>0</c:v>
                </c:pt>
                <c:pt idx="864" formatCode="0.000000">
                  <c:v>0</c:v>
                </c:pt>
                <c:pt idx="865" formatCode="0.000000">
                  <c:v>0</c:v>
                </c:pt>
                <c:pt idx="866" formatCode="0.000000">
                  <c:v>0</c:v>
                </c:pt>
                <c:pt idx="867" formatCode="0.000000">
                  <c:v>0</c:v>
                </c:pt>
                <c:pt idx="868" formatCode="0.000000">
                  <c:v>0</c:v>
                </c:pt>
                <c:pt idx="869" formatCode="0.000000">
                  <c:v>0</c:v>
                </c:pt>
                <c:pt idx="870" formatCode="0.000000">
                  <c:v>0</c:v>
                </c:pt>
                <c:pt idx="871" formatCode="0.000000">
                  <c:v>0</c:v>
                </c:pt>
                <c:pt idx="872" formatCode="0.000000">
                  <c:v>0</c:v>
                </c:pt>
                <c:pt idx="873" formatCode="0.000000">
                  <c:v>0</c:v>
                </c:pt>
                <c:pt idx="874" formatCode="0.000000">
                  <c:v>0</c:v>
                </c:pt>
                <c:pt idx="875" formatCode="0.000000">
                  <c:v>0</c:v>
                </c:pt>
                <c:pt idx="876" formatCode="0.000000">
                  <c:v>0</c:v>
                </c:pt>
                <c:pt idx="877" formatCode="0.000000">
                  <c:v>0</c:v>
                </c:pt>
                <c:pt idx="878" formatCode="0.000000">
                  <c:v>0</c:v>
                </c:pt>
                <c:pt idx="879" formatCode="0.000000">
                  <c:v>0</c:v>
                </c:pt>
                <c:pt idx="880" formatCode="0.000000">
                  <c:v>0</c:v>
                </c:pt>
                <c:pt idx="881" formatCode="0.000000">
                  <c:v>0</c:v>
                </c:pt>
                <c:pt idx="882" formatCode="0.000000">
                  <c:v>0</c:v>
                </c:pt>
                <c:pt idx="883" formatCode="0.000000">
                  <c:v>0</c:v>
                </c:pt>
                <c:pt idx="884" formatCode="0.000000">
                  <c:v>0</c:v>
                </c:pt>
                <c:pt idx="885" formatCode="0.000000">
                  <c:v>0</c:v>
                </c:pt>
                <c:pt idx="886" formatCode="0.000000">
                  <c:v>0</c:v>
                </c:pt>
                <c:pt idx="887" formatCode="0.000000">
                  <c:v>0</c:v>
                </c:pt>
                <c:pt idx="888" formatCode="0.000000">
                  <c:v>0</c:v>
                </c:pt>
                <c:pt idx="889" formatCode="0.000000">
                  <c:v>0</c:v>
                </c:pt>
                <c:pt idx="890" formatCode="0.000000">
                  <c:v>0</c:v>
                </c:pt>
                <c:pt idx="891" formatCode="0.000000">
                  <c:v>0</c:v>
                </c:pt>
                <c:pt idx="892" formatCode="0.000000">
                  <c:v>0</c:v>
                </c:pt>
                <c:pt idx="893" formatCode="0.000000">
                  <c:v>0</c:v>
                </c:pt>
                <c:pt idx="894" formatCode="0.000000">
                  <c:v>0</c:v>
                </c:pt>
                <c:pt idx="895" formatCode="0.000000">
                  <c:v>0</c:v>
                </c:pt>
                <c:pt idx="896" formatCode="0.000000">
                  <c:v>0</c:v>
                </c:pt>
                <c:pt idx="897" formatCode="0.000000">
                  <c:v>0</c:v>
                </c:pt>
                <c:pt idx="898" formatCode="0.000000">
                  <c:v>0</c:v>
                </c:pt>
                <c:pt idx="899" formatCode="0.000000">
                  <c:v>0</c:v>
                </c:pt>
                <c:pt idx="900" formatCode="0.000000">
                  <c:v>0</c:v>
                </c:pt>
                <c:pt idx="901" formatCode="0.000000">
                  <c:v>0</c:v>
                </c:pt>
                <c:pt idx="902" formatCode="0.000000">
                  <c:v>0</c:v>
                </c:pt>
                <c:pt idx="903" formatCode="0.000000">
                  <c:v>0</c:v>
                </c:pt>
                <c:pt idx="904" formatCode="0.000000">
                  <c:v>0</c:v>
                </c:pt>
                <c:pt idx="905" formatCode="0.000000">
                  <c:v>0</c:v>
                </c:pt>
                <c:pt idx="906" formatCode="0.000000">
                  <c:v>0</c:v>
                </c:pt>
                <c:pt idx="907" formatCode="0.000000">
                  <c:v>0</c:v>
                </c:pt>
                <c:pt idx="908" formatCode="0.000000">
                  <c:v>0</c:v>
                </c:pt>
                <c:pt idx="909" formatCode="0.000000">
                  <c:v>0</c:v>
                </c:pt>
                <c:pt idx="910" formatCode="0.000000">
                  <c:v>0</c:v>
                </c:pt>
                <c:pt idx="911" formatCode="0.000000">
                  <c:v>0</c:v>
                </c:pt>
                <c:pt idx="912" formatCode="0.000000">
                  <c:v>0</c:v>
                </c:pt>
                <c:pt idx="913" formatCode="0.000000">
                  <c:v>0</c:v>
                </c:pt>
                <c:pt idx="914" formatCode="0.000000">
                  <c:v>0</c:v>
                </c:pt>
                <c:pt idx="915" formatCode="0.000000">
                  <c:v>0</c:v>
                </c:pt>
                <c:pt idx="916" formatCode="0.000000">
                  <c:v>0</c:v>
                </c:pt>
                <c:pt idx="917" formatCode="0.000000">
                  <c:v>0</c:v>
                </c:pt>
                <c:pt idx="918" formatCode="0.000000">
                  <c:v>0</c:v>
                </c:pt>
                <c:pt idx="919" formatCode="0.000000">
                  <c:v>0</c:v>
                </c:pt>
                <c:pt idx="920" formatCode="0.000000">
                  <c:v>0</c:v>
                </c:pt>
                <c:pt idx="921" formatCode="0.000000">
                  <c:v>0</c:v>
                </c:pt>
                <c:pt idx="922" formatCode="0.000000">
                  <c:v>0</c:v>
                </c:pt>
                <c:pt idx="923" formatCode="0.000000">
                  <c:v>0</c:v>
                </c:pt>
                <c:pt idx="924" formatCode="0.000000">
                  <c:v>0</c:v>
                </c:pt>
                <c:pt idx="925" formatCode="0.000000">
                  <c:v>0</c:v>
                </c:pt>
                <c:pt idx="926" formatCode="0.000000">
                  <c:v>0</c:v>
                </c:pt>
                <c:pt idx="927" formatCode="0.000000">
                  <c:v>0</c:v>
                </c:pt>
                <c:pt idx="928" formatCode="0.000000">
                  <c:v>0</c:v>
                </c:pt>
                <c:pt idx="929" formatCode="0.000000">
                  <c:v>0</c:v>
                </c:pt>
                <c:pt idx="930" formatCode="0.000000">
                  <c:v>0</c:v>
                </c:pt>
                <c:pt idx="931" formatCode="0.000000">
                  <c:v>0</c:v>
                </c:pt>
                <c:pt idx="932" formatCode="0.000000">
                  <c:v>0</c:v>
                </c:pt>
                <c:pt idx="933" formatCode="0.000000">
                  <c:v>0</c:v>
                </c:pt>
                <c:pt idx="934" formatCode="0.000000">
                  <c:v>0</c:v>
                </c:pt>
                <c:pt idx="935" formatCode="0.000000">
                  <c:v>0</c:v>
                </c:pt>
                <c:pt idx="936" formatCode="0.000000">
                  <c:v>0</c:v>
                </c:pt>
                <c:pt idx="937" formatCode="0.000000">
                  <c:v>0</c:v>
                </c:pt>
                <c:pt idx="938" formatCode="0.000000">
                  <c:v>0</c:v>
                </c:pt>
                <c:pt idx="939" formatCode="0.000000">
                  <c:v>0</c:v>
                </c:pt>
                <c:pt idx="940" formatCode="0.000000">
                  <c:v>0</c:v>
                </c:pt>
                <c:pt idx="941" formatCode="0.000000">
                  <c:v>0</c:v>
                </c:pt>
                <c:pt idx="942" formatCode="0.000000">
                  <c:v>0</c:v>
                </c:pt>
                <c:pt idx="943" formatCode="0.000000">
                  <c:v>0</c:v>
                </c:pt>
                <c:pt idx="944" formatCode="0.000000">
                  <c:v>0</c:v>
                </c:pt>
                <c:pt idx="945" formatCode="0.000000">
                  <c:v>0</c:v>
                </c:pt>
                <c:pt idx="946" formatCode="0.000000">
                  <c:v>0</c:v>
                </c:pt>
                <c:pt idx="947" formatCode="0.000000">
                  <c:v>0</c:v>
                </c:pt>
                <c:pt idx="948" formatCode="0.000000">
                  <c:v>0</c:v>
                </c:pt>
                <c:pt idx="949" formatCode="0.000000">
                  <c:v>0</c:v>
                </c:pt>
                <c:pt idx="950" formatCode="0.000000">
                  <c:v>0</c:v>
                </c:pt>
                <c:pt idx="951" formatCode="0.000000">
                  <c:v>0</c:v>
                </c:pt>
                <c:pt idx="952" formatCode="0.000000">
                  <c:v>0</c:v>
                </c:pt>
                <c:pt idx="953" formatCode="0.000000">
                  <c:v>0</c:v>
                </c:pt>
                <c:pt idx="954" formatCode="0.000000">
                  <c:v>0</c:v>
                </c:pt>
                <c:pt idx="955" formatCode="0.000000">
                  <c:v>0</c:v>
                </c:pt>
                <c:pt idx="956" formatCode="0.000000">
                  <c:v>0</c:v>
                </c:pt>
                <c:pt idx="957" formatCode="0.000000">
                  <c:v>0</c:v>
                </c:pt>
                <c:pt idx="958" formatCode="0.000000">
                  <c:v>0</c:v>
                </c:pt>
                <c:pt idx="959" formatCode="0.000000">
                  <c:v>0</c:v>
                </c:pt>
                <c:pt idx="960" formatCode="0.000000">
                  <c:v>0</c:v>
                </c:pt>
                <c:pt idx="961" formatCode="0.000000">
                  <c:v>0</c:v>
                </c:pt>
                <c:pt idx="962" formatCode="0.000000">
                  <c:v>0</c:v>
                </c:pt>
                <c:pt idx="963" formatCode="0.000000">
                  <c:v>0</c:v>
                </c:pt>
                <c:pt idx="964" formatCode="0.000000">
                  <c:v>0</c:v>
                </c:pt>
                <c:pt idx="965" formatCode="0.000000">
                  <c:v>0</c:v>
                </c:pt>
                <c:pt idx="966" formatCode="0.000000">
                  <c:v>0</c:v>
                </c:pt>
                <c:pt idx="967" formatCode="0.000000">
                  <c:v>0</c:v>
                </c:pt>
                <c:pt idx="968" formatCode="0.000000">
                  <c:v>0</c:v>
                </c:pt>
                <c:pt idx="969" formatCode="0.000000">
                  <c:v>0</c:v>
                </c:pt>
                <c:pt idx="970" formatCode="0.000000">
                  <c:v>0</c:v>
                </c:pt>
                <c:pt idx="971" formatCode="0.000000">
                  <c:v>0</c:v>
                </c:pt>
                <c:pt idx="972" formatCode="0.000000">
                  <c:v>0</c:v>
                </c:pt>
                <c:pt idx="973" formatCode="0.000000">
                  <c:v>0</c:v>
                </c:pt>
                <c:pt idx="974" formatCode="0.000000">
                  <c:v>0</c:v>
                </c:pt>
                <c:pt idx="975" formatCode="0.000000">
                  <c:v>0</c:v>
                </c:pt>
                <c:pt idx="976" formatCode="0.000000">
                  <c:v>0</c:v>
                </c:pt>
                <c:pt idx="977" formatCode="0.000000">
                  <c:v>0</c:v>
                </c:pt>
                <c:pt idx="978" formatCode="0.000000">
                  <c:v>0</c:v>
                </c:pt>
                <c:pt idx="979" formatCode="0.000000">
                  <c:v>0</c:v>
                </c:pt>
                <c:pt idx="980" formatCode="0.000000">
                  <c:v>0</c:v>
                </c:pt>
                <c:pt idx="981" formatCode="0.000000">
                  <c:v>0</c:v>
                </c:pt>
                <c:pt idx="982" formatCode="0.000000">
                  <c:v>0</c:v>
                </c:pt>
                <c:pt idx="983" formatCode="0.000000">
                  <c:v>0</c:v>
                </c:pt>
                <c:pt idx="984" formatCode="0.000000">
                  <c:v>0</c:v>
                </c:pt>
                <c:pt idx="985" formatCode="0.000000">
                  <c:v>0</c:v>
                </c:pt>
                <c:pt idx="986" formatCode="0.000000">
                  <c:v>0</c:v>
                </c:pt>
                <c:pt idx="987" formatCode="0.000000">
                  <c:v>0</c:v>
                </c:pt>
                <c:pt idx="988" formatCode="0.000000">
                  <c:v>0</c:v>
                </c:pt>
                <c:pt idx="989" formatCode="0.000000">
                  <c:v>0</c:v>
                </c:pt>
                <c:pt idx="990" formatCode="0.000000">
                  <c:v>0</c:v>
                </c:pt>
                <c:pt idx="991" formatCode="0.000000">
                  <c:v>0</c:v>
                </c:pt>
                <c:pt idx="992" formatCode="0.000000">
                  <c:v>0</c:v>
                </c:pt>
                <c:pt idx="993" formatCode="0.000000">
                  <c:v>0</c:v>
                </c:pt>
                <c:pt idx="994" formatCode="0.000000">
                  <c:v>0</c:v>
                </c:pt>
                <c:pt idx="995" formatCode="0.000000">
                  <c:v>0</c:v>
                </c:pt>
                <c:pt idx="996" formatCode="0.000000">
                  <c:v>0</c:v>
                </c:pt>
                <c:pt idx="997" formatCode="0.000000">
                  <c:v>0</c:v>
                </c:pt>
                <c:pt idx="998" formatCode="0.000000">
                  <c:v>0</c:v>
                </c:pt>
                <c:pt idx="999" formatCode="0.000000">
                  <c:v>0</c:v>
                </c:pt>
              </c:numCache>
            </c:numRef>
          </c:yVal>
        </c:ser>
        <c:ser>
          <c:idx val="4"/>
          <c:order val="4"/>
          <c:tx>
            <c:v>Marine Value</c:v>
          </c:tx>
          <c:spPr>
            <a:ln w="12700">
              <a:solidFill>
                <a:srgbClr val="003366"/>
              </a:solidFill>
              <a:prstDash val="solid"/>
            </a:ln>
          </c:spPr>
          <c:marker>
            <c:symbol val="none"/>
          </c:marker>
          <c:xVal>
            <c:numRef>
              <c:f>'NS103'!$V$2:$V$3</c:f>
              <c:numCache>
                <c:formatCode>General</c:formatCode>
                <c:ptCount val="2"/>
                <c:pt idx="0">
                  <c:v>0</c:v>
                </c:pt>
                <c:pt idx="1">
                  <c:v>4000</c:v>
                </c:pt>
              </c:numCache>
            </c:numRef>
          </c:xVal>
          <c:yVal>
            <c:numRef>
              <c:f>'NS103'!$W$2:$W$3</c:f>
              <c:numCache>
                <c:formatCode>General</c:formatCode>
                <c:ptCount val="2"/>
                <c:pt idx="0">
                  <c:v>0.70918000000000003</c:v>
                </c:pt>
                <c:pt idx="1">
                  <c:v>0.70918000000000003</c:v>
                </c:pt>
              </c:numCache>
            </c:numRef>
          </c:yVal>
        </c:ser>
        <c:ser>
          <c:idx val="3"/>
          <c:order val="5"/>
          <c:tx>
            <c:v>Ring Ablation Data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</c:spPr>
          </c:marker>
          <c:xVal>
            <c:numRef>
              <c:f>'NS103'!$Y$3:$Y$12</c:f>
              <c:numCache>
                <c:formatCode>0</c:formatCode>
                <c:ptCount val="10"/>
                <c:pt idx="0">
                  <c:v>340</c:v>
                </c:pt>
                <c:pt idx="1">
                  <c:v>400</c:v>
                </c:pt>
                <c:pt idx="2">
                  <c:v>475</c:v>
                </c:pt>
                <c:pt idx="3">
                  <c:v>560</c:v>
                </c:pt>
                <c:pt idx="4">
                  <c:v>680</c:v>
                </c:pt>
                <c:pt idx="5">
                  <c:v>780</c:v>
                </c:pt>
                <c:pt idx="6">
                  <c:v>960</c:v>
                </c:pt>
                <c:pt idx="7">
                  <c:v>1020</c:v>
                </c:pt>
                <c:pt idx="8">
                  <c:v>1110</c:v>
                </c:pt>
                <c:pt idx="9">
                  <c:v>1220</c:v>
                </c:pt>
              </c:numCache>
            </c:numRef>
          </c:xVal>
          <c:yVal>
            <c:numRef>
              <c:f>'NS103'!$AA$3:$AA$12</c:f>
              <c:numCache>
                <c:formatCode>General</c:formatCode>
                <c:ptCount val="10"/>
              </c:numCache>
            </c:numRef>
          </c:yVal>
        </c:ser>
        <c:dLbls/>
        <c:axId val="56167424"/>
        <c:axId val="56214656"/>
      </c:scatterChart>
      <c:scatterChart>
        <c:scatterStyle val="lineMarker"/>
        <c:ser>
          <c:idx val="0"/>
          <c:order val="1"/>
          <c:tx>
            <c:v>Sr Intensity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solidFill>
                  <a:srgbClr val="333399"/>
                </a:solidFill>
                <a:prstDash val="solid"/>
              </a:ln>
            </c:spPr>
            <c:trendlineType val="movingAvg"/>
            <c:period val="20"/>
          </c:trendline>
          <c:xVal>
            <c:numRef>
              <c:f>'NS103'!$B$32:$B$1031</c:f>
              <c:numCache>
                <c:formatCode>0.00</c:formatCode>
                <c:ptCount val="1000"/>
                <c:pt idx="0">
                  <c:v>1320.48</c:v>
                </c:pt>
                <c:pt idx="1">
                  <c:v>1317.86</c:v>
                </c:pt>
                <c:pt idx="2">
                  <c:v>1315.24</c:v>
                </c:pt>
                <c:pt idx="3">
                  <c:v>1312.62</c:v>
                </c:pt>
                <c:pt idx="4">
                  <c:v>1310</c:v>
                </c:pt>
                <c:pt idx="5">
                  <c:v>1307.3799999999999</c:v>
                </c:pt>
                <c:pt idx="6">
                  <c:v>1304.76</c:v>
                </c:pt>
                <c:pt idx="7">
                  <c:v>1302.1399999999999</c:v>
                </c:pt>
                <c:pt idx="8">
                  <c:v>1299.52</c:v>
                </c:pt>
                <c:pt idx="9">
                  <c:v>1296.9000000000001</c:v>
                </c:pt>
                <c:pt idx="10">
                  <c:v>1294.28</c:v>
                </c:pt>
                <c:pt idx="11">
                  <c:v>1291.6599999999999</c:v>
                </c:pt>
                <c:pt idx="12">
                  <c:v>1289.04</c:v>
                </c:pt>
                <c:pt idx="13">
                  <c:v>1286.42</c:v>
                </c:pt>
                <c:pt idx="14">
                  <c:v>1283.8</c:v>
                </c:pt>
                <c:pt idx="15">
                  <c:v>1281.1799999999998</c:v>
                </c:pt>
                <c:pt idx="16">
                  <c:v>1278.56</c:v>
                </c:pt>
                <c:pt idx="17">
                  <c:v>1275.94</c:v>
                </c:pt>
                <c:pt idx="18">
                  <c:v>1273.32</c:v>
                </c:pt>
                <c:pt idx="19">
                  <c:v>1270.7</c:v>
                </c:pt>
                <c:pt idx="20">
                  <c:v>1268.08</c:v>
                </c:pt>
                <c:pt idx="21">
                  <c:v>1265.46</c:v>
                </c:pt>
                <c:pt idx="22">
                  <c:v>1262.8399999999999</c:v>
                </c:pt>
                <c:pt idx="23">
                  <c:v>1260.22</c:v>
                </c:pt>
                <c:pt idx="24">
                  <c:v>1257.5999999999999</c:v>
                </c:pt>
                <c:pt idx="25">
                  <c:v>1254.98</c:v>
                </c:pt>
                <c:pt idx="26">
                  <c:v>1252.3599999999999</c:v>
                </c:pt>
                <c:pt idx="27">
                  <c:v>1249.74</c:v>
                </c:pt>
                <c:pt idx="28">
                  <c:v>1247.1199999999999</c:v>
                </c:pt>
                <c:pt idx="29">
                  <c:v>1244.5</c:v>
                </c:pt>
                <c:pt idx="30">
                  <c:v>1241.8799999999999</c:v>
                </c:pt>
                <c:pt idx="31">
                  <c:v>1239.26</c:v>
                </c:pt>
                <c:pt idx="32">
                  <c:v>1236.6399999999999</c:v>
                </c:pt>
                <c:pt idx="33">
                  <c:v>1234.02</c:v>
                </c:pt>
                <c:pt idx="34">
                  <c:v>1231.4000000000001</c:v>
                </c:pt>
                <c:pt idx="35">
                  <c:v>1228.78</c:v>
                </c:pt>
                <c:pt idx="36">
                  <c:v>1226.1599999999999</c:v>
                </c:pt>
                <c:pt idx="37">
                  <c:v>1223.54</c:v>
                </c:pt>
                <c:pt idx="38">
                  <c:v>1220.92</c:v>
                </c:pt>
                <c:pt idx="39">
                  <c:v>1218.3</c:v>
                </c:pt>
                <c:pt idx="40">
                  <c:v>1215.6799999999998</c:v>
                </c:pt>
                <c:pt idx="41">
                  <c:v>1213.06</c:v>
                </c:pt>
                <c:pt idx="42">
                  <c:v>1210.44</c:v>
                </c:pt>
                <c:pt idx="43">
                  <c:v>1207.82</c:v>
                </c:pt>
                <c:pt idx="44">
                  <c:v>1205.2</c:v>
                </c:pt>
                <c:pt idx="45">
                  <c:v>1202.58</c:v>
                </c:pt>
                <c:pt idx="46">
                  <c:v>1199.96</c:v>
                </c:pt>
                <c:pt idx="47">
                  <c:v>1197.3399999999999</c:v>
                </c:pt>
                <c:pt idx="48">
                  <c:v>1194.72</c:v>
                </c:pt>
                <c:pt idx="49">
                  <c:v>1192.0999999999999</c:v>
                </c:pt>
                <c:pt idx="50">
                  <c:v>1189.48</c:v>
                </c:pt>
                <c:pt idx="51">
                  <c:v>1186.8599999999999</c:v>
                </c:pt>
                <c:pt idx="52">
                  <c:v>1184.24</c:v>
                </c:pt>
                <c:pt idx="53">
                  <c:v>1181.6199999999999</c:v>
                </c:pt>
                <c:pt idx="54">
                  <c:v>1179</c:v>
                </c:pt>
                <c:pt idx="55">
                  <c:v>1176.3799999999999</c:v>
                </c:pt>
                <c:pt idx="56">
                  <c:v>1173.76</c:v>
                </c:pt>
                <c:pt idx="57">
                  <c:v>1171.1399999999999</c:v>
                </c:pt>
                <c:pt idx="58">
                  <c:v>1168.52</c:v>
                </c:pt>
                <c:pt idx="59">
                  <c:v>1165.9000000000001</c:v>
                </c:pt>
                <c:pt idx="60">
                  <c:v>1163.28</c:v>
                </c:pt>
                <c:pt idx="61">
                  <c:v>1160.6599999999999</c:v>
                </c:pt>
                <c:pt idx="62">
                  <c:v>1158.04</c:v>
                </c:pt>
                <c:pt idx="63">
                  <c:v>1155.42</c:v>
                </c:pt>
                <c:pt idx="64">
                  <c:v>1152.8</c:v>
                </c:pt>
                <c:pt idx="65">
                  <c:v>1150.1799999999998</c:v>
                </c:pt>
                <c:pt idx="66">
                  <c:v>1147.56</c:v>
                </c:pt>
                <c:pt idx="67">
                  <c:v>1144.94</c:v>
                </c:pt>
                <c:pt idx="68">
                  <c:v>1142.32</c:v>
                </c:pt>
                <c:pt idx="69">
                  <c:v>1139.7</c:v>
                </c:pt>
                <c:pt idx="70">
                  <c:v>1137.08</c:v>
                </c:pt>
                <c:pt idx="71">
                  <c:v>1134.46</c:v>
                </c:pt>
                <c:pt idx="72">
                  <c:v>1131.8399999999999</c:v>
                </c:pt>
                <c:pt idx="73">
                  <c:v>1129.22</c:v>
                </c:pt>
                <c:pt idx="74">
                  <c:v>1126.5999999999999</c:v>
                </c:pt>
                <c:pt idx="75">
                  <c:v>1123.98</c:v>
                </c:pt>
                <c:pt idx="76">
                  <c:v>1121.3599999999999</c:v>
                </c:pt>
                <c:pt idx="77">
                  <c:v>1118.74</c:v>
                </c:pt>
                <c:pt idx="78">
                  <c:v>1116.1199999999999</c:v>
                </c:pt>
                <c:pt idx="79">
                  <c:v>1113.5</c:v>
                </c:pt>
                <c:pt idx="80">
                  <c:v>1110.8799999999999</c:v>
                </c:pt>
                <c:pt idx="81">
                  <c:v>1108.26</c:v>
                </c:pt>
                <c:pt idx="82">
                  <c:v>1105.6399999999999</c:v>
                </c:pt>
                <c:pt idx="83">
                  <c:v>1103.02</c:v>
                </c:pt>
                <c:pt idx="84">
                  <c:v>1100.4000000000001</c:v>
                </c:pt>
                <c:pt idx="85">
                  <c:v>1097.78</c:v>
                </c:pt>
                <c:pt idx="86">
                  <c:v>1095.1599999999999</c:v>
                </c:pt>
                <c:pt idx="87">
                  <c:v>1092.54</c:v>
                </c:pt>
                <c:pt idx="88">
                  <c:v>1089.92</c:v>
                </c:pt>
                <c:pt idx="89">
                  <c:v>1087.3</c:v>
                </c:pt>
                <c:pt idx="90">
                  <c:v>1084.6799999999998</c:v>
                </c:pt>
                <c:pt idx="91">
                  <c:v>1082.06</c:v>
                </c:pt>
                <c:pt idx="92">
                  <c:v>1079.44</c:v>
                </c:pt>
                <c:pt idx="93">
                  <c:v>1076.82</c:v>
                </c:pt>
                <c:pt idx="94">
                  <c:v>1074.2</c:v>
                </c:pt>
                <c:pt idx="95">
                  <c:v>1071.58</c:v>
                </c:pt>
                <c:pt idx="96">
                  <c:v>1068.96</c:v>
                </c:pt>
                <c:pt idx="97">
                  <c:v>1066.3399999999999</c:v>
                </c:pt>
                <c:pt idx="98">
                  <c:v>1063.72</c:v>
                </c:pt>
                <c:pt idx="99">
                  <c:v>1061.0999999999999</c:v>
                </c:pt>
                <c:pt idx="100">
                  <c:v>1058.48</c:v>
                </c:pt>
                <c:pt idx="101">
                  <c:v>1055.8599999999999</c:v>
                </c:pt>
                <c:pt idx="102">
                  <c:v>1053.24</c:v>
                </c:pt>
                <c:pt idx="103">
                  <c:v>1050.6199999999999</c:v>
                </c:pt>
                <c:pt idx="104">
                  <c:v>1048</c:v>
                </c:pt>
                <c:pt idx="105">
                  <c:v>1045.3799999999999</c:v>
                </c:pt>
                <c:pt idx="106">
                  <c:v>1042.76</c:v>
                </c:pt>
                <c:pt idx="107">
                  <c:v>1040.1399999999999</c:v>
                </c:pt>
                <c:pt idx="108">
                  <c:v>1037.52</c:v>
                </c:pt>
                <c:pt idx="109">
                  <c:v>1034.9000000000001</c:v>
                </c:pt>
                <c:pt idx="110">
                  <c:v>1032.28</c:v>
                </c:pt>
                <c:pt idx="111">
                  <c:v>1029.6599999999999</c:v>
                </c:pt>
                <c:pt idx="112">
                  <c:v>1027.04</c:v>
                </c:pt>
                <c:pt idx="113">
                  <c:v>1024.42</c:v>
                </c:pt>
                <c:pt idx="114">
                  <c:v>1021.8</c:v>
                </c:pt>
                <c:pt idx="115">
                  <c:v>1019.1800000000001</c:v>
                </c:pt>
                <c:pt idx="116">
                  <c:v>1016.56</c:v>
                </c:pt>
                <c:pt idx="117">
                  <c:v>1013.9399999999999</c:v>
                </c:pt>
                <c:pt idx="118">
                  <c:v>1011.3199999999999</c:v>
                </c:pt>
                <c:pt idx="119">
                  <c:v>1008.7</c:v>
                </c:pt>
                <c:pt idx="120">
                  <c:v>1006.08</c:v>
                </c:pt>
                <c:pt idx="121">
                  <c:v>1003.4599999999999</c:v>
                </c:pt>
                <c:pt idx="122">
                  <c:v>1000.8399999999999</c:v>
                </c:pt>
                <c:pt idx="123">
                  <c:v>998.22</c:v>
                </c:pt>
                <c:pt idx="124">
                  <c:v>995.6</c:v>
                </c:pt>
                <c:pt idx="125">
                  <c:v>992.98</c:v>
                </c:pt>
                <c:pt idx="126">
                  <c:v>990.3599999999999</c:v>
                </c:pt>
                <c:pt idx="127">
                  <c:v>987.74</c:v>
                </c:pt>
                <c:pt idx="128">
                  <c:v>985.12</c:v>
                </c:pt>
                <c:pt idx="129">
                  <c:v>982.5</c:v>
                </c:pt>
                <c:pt idx="130">
                  <c:v>979.88</c:v>
                </c:pt>
                <c:pt idx="131">
                  <c:v>977.26</c:v>
                </c:pt>
                <c:pt idx="132">
                  <c:v>974.64</c:v>
                </c:pt>
                <c:pt idx="133">
                  <c:v>972.0200000000001</c:v>
                </c:pt>
                <c:pt idx="134">
                  <c:v>969.40000000000009</c:v>
                </c:pt>
                <c:pt idx="135">
                  <c:v>966.78000000000009</c:v>
                </c:pt>
                <c:pt idx="136">
                  <c:v>964.16000000000008</c:v>
                </c:pt>
                <c:pt idx="137">
                  <c:v>961.54000000000008</c:v>
                </c:pt>
                <c:pt idx="138">
                  <c:v>958.92000000000007</c:v>
                </c:pt>
                <c:pt idx="139">
                  <c:v>956.30000000000007</c:v>
                </c:pt>
                <c:pt idx="140">
                  <c:v>953.68000000000006</c:v>
                </c:pt>
                <c:pt idx="141">
                  <c:v>951.06000000000006</c:v>
                </c:pt>
                <c:pt idx="142">
                  <c:v>948.43999999999994</c:v>
                </c:pt>
                <c:pt idx="143">
                  <c:v>945.81999999999994</c:v>
                </c:pt>
                <c:pt idx="144">
                  <c:v>943.2</c:v>
                </c:pt>
                <c:pt idx="145">
                  <c:v>940.58</c:v>
                </c:pt>
                <c:pt idx="146">
                  <c:v>937.95999999999992</c:v>
                </c:pt>
                <c:pt idx="147">
                  <c:v>935.33999999999992</c:v>
                </c:pt>
                <c:pt idx="148">
                  <c:v>932.72</c:v>
                </c:pt>
                <c:pt idx="149">
                  <c:v>930.1</c:v>
                </c:pt>
                <c:pt idx="150">
                  <c:v>927.48</c:v>
                </c:pt>
                <c:pt idx="151">
                  <c:v>924.8599999999999</c:v>
                </c:pt>
                <c:pt idx="152">
                  <c:v>922.24</c:v>
                </c:pt>
                <c:pt idx="153">
                  <c:v>919.62</c:v>
                </c:pt>
                <c:pt idx="154">
                  <c:v>917</c:v>
                </c:pt>
                <c:pt idx="155">
                  <c:v>914.38</c:v>
                </c:pt>
                <c:pt idx="156">
                  <c:v>911.76</c:v>
                </c:pt>
                <c:pt idx="157">
                  <c:v>909.14</c:v>
                </c:pt>
                <c:pt idx="158">
                  <c:v>906.52</c:v>
                </c:pt>
                <c:pt idx="159">
                  <c:v>903.90000000000009</c:v>
                </c:pt>
                <c:pt idx="160">
                  <c:v>901.28000000000009</c:v>
                </c:pt>
                <c:pt idx="161">
                  <c:v>898.66000000000008</c:v>
                </c:pt>
                <c:pt idx="162">
                  <c:v>896.04000000000008</c:v>
                </c:pt>
                <c:pt idx="163">
                  <c:v>893.42000000000007</c:v>
                </c:pt>
                <c:pt idx="164">
                  <c:v>890.80000000000007</c:v>
                </c:pt>
                <c:pt idx="165">
                  <c:v>888.18000000000006</c:v>
                </c:pt>
                <c:pt idx="166">
                  <c:v>885.56000000000006</c:v>
                </c:pt>
                <c:pt idx="167">
                  <c:v>882.93999999999994</c:v>
                </c:pt>
                <c:pt idx="168">
                  <c:v>880.31999999999994</c:v>
                </c:pt>
                <c:pt idx="169">
                  <c:v>877.7</c:v>
                </c:pt>
                <c:pt idx="170">
                  <c:v>875.08</c:v>
                </c:pt>
                <c:pt idx="171">
                  <c:v>872.45999999999992</c:v>
                </c:pt>
                <c:pt idx="172">
                  <c:v>869.83999999999992</c:v>
                </c:pt>
                <c:pt idx="173">
                  <c:v>867.22</c:v>
                </c:pt>
                <c:pt idx="174">
                  <c:v>864.6</c:v>
                </c:pt>
                <c:pt idx="175">
                  <c:v>861.98</c:v>
                </c:pt>
                <c:pt idx="176">
                  <c:v>859.3599999999999</c:v>
                </c:pt>
                <c:pt idx="177">
                  <c:v>856.74</c:v>
                </c:pt>
                <c:pt idx="178">
                  <c:v>854.12</c:v>
                </c:pt>
                <c:pt idx="179">
                  <c:v>851.5</c:v>
                </c:pt>
                <c:pt idx="180">
                  <c:v>848.88</c:v>
                </c:pt>
                <c:pt idx="181">
                  <c:v>846.26</c:v>
                </c:pt>
                <c:pt idx="182">
                  <c:v>843.64</c:v>
                </c:pt>
                <c:pt idx="183">
                  <c:v>841.02</c:v>
                </c:pt>
                <c:pt idx="184">
                  <c:v>838.40000000000009</c:v>
                </c:pt>
                <c:pt idx="185">
                  <c:v>835.78000000000009</c:v>
                </c:pt>
                <c:pt idx="186">
                  <c:v>833.16000000000008</c:v>
                </c:pt>
                <c:pt idx="187">
                  <c:v>830.54000000000008</c:v>
                </c:pt>
                <c:pt idx="188">
                  <c:v>827.92000000000007</c:v>
                </c:pt>
                <c:pt idx="189">
                  <c:v>825.30000000000007</c:v>
                </c:pt>
                <c:pt idx="190">
                  <c:v>822.68000000000006</c:v>
                </c:pt>
                <c:pt idx="191">
                  <c:v>820.06000000000006</c:v>
                </c:pt>
                <c:pt idx="192">
                  <c:v>817.43999999999994</c:v>
                </c:pt>
                <c:pt idx="193">
                  <c:v>814.81999999999994</c:v>
                </c:pt>
                <c:pt idx="194">
                  <c:v>812.2</c:v>
                </c:pt>
                <c:pt idx="195">
                  <c:v>809.58</c:v>
                </c:pt>
                <c:pt idx="196">
                  <c:v>806.95999999999992</c:v>
                </c:pt>
                <c:pt idx="197">
                  <c:v>804.33999999999992</c:v>
                </c:pt>
                <c:pt idx="198">
                  <c:v>801.72</c:v>
                </c:pt>
                <c:pt idx="199">
                  <c:v>799.1</c:v>
                </c:pt>
                <c:pt idx="200">
                  <c:v>796.48</c:v>
                </c:pt>
                <c:pt idx="201">
                  <c:v>793.8599999999999</c:v>
                </c:pt>
                <c:pt idx="202">
                  <c:v>791.24</c:v>
                </c:pt>
                <c:pt idx="203">
                  <c:v>788.62</c:v>
                </c:pt>
                <c:pt idx="204">
                  <c:v>786</c:v>
                </c:pt>
                <c:pt idx="205">
                  <c:v>783.38</c:v>
                </c:pt>
                <c:pt idx="206">
                  <c:v>780.76</c:v>
                </c:pt>
                <c:pt idx="207">
                  <c:v>778.14</c:v>
                </c:pt>
                <c:pt idx="208">
                  <c:v>775.52</c:v>
                </c:pt>
                <c:pt idx="209">
                  <c:v>772.9</c:v>
                </c:pt>
                <c:pt idx="210">
                  <c:v>770.28000000000009</c:v>
                </c:pt>
                <c:pt idx="211">
                  <c:v>767.66000000000008</c:v>
                </c:pt>
                <c:pt idx="212">
                  <c:v>765.04000000000008</c:v>
                </c:pt>
                <c:pt idx="213">
                  <c:v>762.42000000000007</c:v>
                </c:pt>
                <c:pt idx="214">
                  <c:v>759.80000000000007</c:v>
                </c:pt>
                <c:pt idx="215">
                  <c:v>757.18000000000006</c:v>
                </c:pt>
                <c:pt idx="216">
                  <c:v>754.56000000000006</c:v>
                </c:pt>
                <c:pt idx="217">
                  <c:v>751.93999999999994</c:v>
                </c:pt>
                <c:pt idx="218">
                  <c:v>749.31999999999994</c:v>
                </c:pt>
                <c:pt idx="219">
                  <c:v>746.7</c:v>
                </c:pt>
                <c:pt idx="220">
                  <c:v>744.08</c:v>
                </c:pt>
                <c:pt idx="221">
                  <c:v>741.45999999999992</c:v>
                </c:pt>
                <c:pt idx="222">
                  <c:v>738.83999999999992</c:v>
                </c:pt>
                <c:pt idx="223">
                  <c:v>736.22</c:v>
                </c:pt>
                <c:pt idx="224">
                  <c:v>733.6</c:v>
                </c:pt>
                <c:pt idx="225">
                  <c:v>730.98</c:v>
                </c:pt>
                <c:pt idx="226">
                  <c:v>728.3599999999999</c:v>
                </c:pt>
                <c:pt idx="227">
                  <c:v>725.74</c:v>
                </c:pt>
                <c:pt idx="228">
                  <c:v>723.12</c:v>
                </c:pt>
                <c:pt idx="229">
                  <c:v>720.5</c:v>
                </c:pt>
                <c:pt idx="230">
                  <c:v>717.88</c:v>
                </c:pt>
                <c:pt idx="231">
                  <c:v>715.26</c:v>
                </c:pt>
                <c:pt idx="232">
                  <c:v>712.64</c:v>
                </c:pt>
                <c:pt idx="233">
                  <c:v>710.02</c:v>
                </c:pt>
                <c:pt idx="234">
                  <c:v>707.4</c:v>
                </c:pt>
                <c:pt idx="235">
                  <c:v>704.78000000000009</c:v>
                </c:pt>
                <c:pt idx="236">
                  <c:v>702.16000000000008</c:v>
                </c:pt>
                <c:pt idx="237">
                  <c:v>699.54000000000008</c:v>
                </c:pt>
                <c:pt idx="238">
                  <c:v>696.92000000000007</c:v>
                </c:pt>
                <c:pt idx="239">
                  <c:v>694.30000000000007</c:v>
                </c:pt>
                <c:pt idx="240">
                  <c:v>691.68000000000006</c:v>
                </c:pt>
                <c:pt idx="241">
                  <c:v>689.06000000000006</c:v>
                </c:pt>
                <c:pt idx="242">
                  <c:v>686.43999999999994</c:v>
                </c:pt>
                <c:pt idx="243">
                  <c:v>683.81999999999994</c:v>
                </c:pt>
                <c:pt idx="244">
                  <c:v>681.2</c:v>
                </c:pt>
                <c:pt idx="245">
                  <c:v>678.58</c:v>
                </c:pt>
                <c:pt idx="246">
                  <c:v>675.95999999999992</c:v>
                </c:pt>
                <c:pt idx="247">
                  <c:v>673.33999999999992</c:v>
                </c:pt>
                <c:pt idx="248">
                  <c:v>670.72</c:v>
                </c:pt>
                <c:pt idx="249">
                  <c:v>668.1</c:v>
                </c:pt>
                <c:pt idx="250">
                  <c:v>665.48</c:v>
                </c:pt>
                <c:pt idx="251">
                  <c:v>662.8599999999999</c:v>
                </c:pt>
                <c:pt idx="252">
                  <c:v>660.24</c:v>
                </c:pt>
                <c:pt idx="253">
                  <c:v>657.62</c:v>
                </c:pt>
                <c:pt idx="254">
                  <c:v>655</c:v>
                </c:pt>
                <c:pt idx="255">
                  <c:v>652.38</c:v>
                </c:pt>
                <c:pt idx="256">
                  <c:v>649.76</c:v>
                </c:pt>
                <c:pt idx="257">
                  <c:v>647.14</c:v>
                </c:pt>
                <c:pt idx="258">
                  <c:v>644.52</c:v>
                </c:pt>
                <c:pt idx="259">
                  <c:v>641.9</c:v>
                </c:pt>
                <c:pt idx="260">
                  <c:v>639.28000000000009</c:v>
                </c:pt>
                <c:pt idx="261">
                  <c:v>636.66000000000008</c:v>
                </c:pt>
                <c:pt idx="262">
                  <c:v>634.04000000000008</c:v>
                </c:pt>
                <c:pt idx="263">
                  <c:v>631.42000000000007</c:v>
                </c:pt>
                <c:pt idx="264">
                  <c:v>628.80000000000007</c:v>
                </c:pt>
                <c:pt idx="265">
                  <c:v>626.17999999999995</c:v>
                </c:pt>
                <c:pt idx="266">
                  <c:v>623.56000000000006</c:v>
                </c:pt>
                <c:pt idx="267">
                  <c:v>620.93999999999994</c:v>
                </c:pt>
                <c:pt idx="268">
                  <c:v>618.31999999999994</c:v>
                </c:pt>
                <c:pt idx="269">
                  <c:v>615.70000000000005</c:v>
                </c:pt>
                <c:pt idx="270">
                  <c:v>613.08000000000004</c:v>
                </c:pt>
                <c:pt idx="271">
                  <c:v>610.45999999999992</c:v>
                </c:pt>
                <c:pt idx="272">
                  <c:v>607.83999999999992</c:v>
                </c:pt>
                <c:pt idx="273">
                  <c:v>605.22</c:v>
                </c:pt>
                <c:pt idx="274">
                  <c:v>602.6</c:v>
                </c:pt>
                <c:pt idx="275">
                  <c:v>599.98</c:v>
                </c:pt>
                <c:pt idx="276">
                  <c:v>597.3599999999999</c:v>
                </c:pt>
                <c:pt idx="277">
                  <c:v>594.74</c:v>
                </c:pt>
                <c:pt idx="278">
                  <c:v>592.12</c:v>
                </c:pt>
                <c:pt idx="279">
                  <c:v>589.5</c:v>
                </c:pt>
                <c:pt idx="280">
                  <c:v>586.88</c:v>
                </c:pt>
                <c:pt idx="281">
                  <c:v>584.26</c:v>
                </c:pt>
                <c:pt idx="282">
                  <c:v>581.64</c:v>
                </c:pt>
                <c:pt idx="283">
                  <c:v>579.02</c:v>
                </c:pt>
                <c:pt idx="284">
                  <c:v>576.4</c:v>
                </c:pt>
                <c:pt idx="285">
                  <c:v>573.78000000000009</c:v>
                </c:pt>
                <c:pt idx="286">
                  <c:v>571.16</c:v>
                </c:pt>
                <c:pt idx="287">
                  <c:v>568.54000000000008</c:v>
                </c:pt>
                <c:pt idx="288">
                  <c:v>565.92000000000007</c:v>
                </c:pt>
                <c:pt idx="289">
                  <c:v>563.30000000000007</c:v>
                </c:pt>
                <c:pt idx="290">
                  <c:v>560.67999999999995</c:v>
                </c:pt>
                <c:pt idx="291">
                  <c:v>558.06000000000006</c:v>
                </c:pt>
                <c:pt idx="292">
                  <c:v>555.43999999999994</c:v>
                </c:pt>
                <c:pt idx="293">
                  <c:v>552.81999999999994</c:v>
                </c:pt>
                <c:pt idx="294">
                  <c:v>550.20000000000005</c:v>
                </c:pt>
                <c:pt idx="295">
                  <c:v>547.58000000000004</c:v>
                </c:pt>
                <c:pt idx="296">
                  <c:v>544.95999999999992</c:v>
                </c:pt>
                <c:pt idx="297">
                  <c:v>542.33999999999992</c:v>
                </c:pt>
                <c:pt idx="298">
                  <c:v>539.72</c:v>
                </c:pt>
                <c:pt idx="299">
                  <c:v>537.1</c:v>
                </c:pt>
                <c:pt idx="300">
                  <c:v>534.48</c:v>
                </c:pt>
                <c:pt idx="301">
                  <c:v>531.8599999999999</c:v>
                </c:pt>
                <c:pt idx="302">
                  <c:v>529.24</c:v>
                </c:pt>
                <c:pt idx="303">
                  <c:v>526.62</c:v>
                </c:pt>
                <c:pt idx="304">
                  <c:v>524</c:v>
                </c:pt>
                <c:pt idx="305">
                  <c:v>521.38</c:v>
                </c:pt>
                <c:pt idx="306">
                  <c:v>518.76</c:v>
                </c:pt>
                <c:pt idx="307">
                  <c:v>516.14</c:v>
                </c:pt>
                <c:pt idx="308">
                  <c:v>513.52</c:v>
                </c:pt>
                <c:pt idx="309">
                  <c:v>510.9</c:v>
                </c:pt>
                <c:pt idx="310">
                  <c:v>508.28</c:v>
                </c:pt>
                <c:pt idx="311">
                  <c:v>505.66</c:v>
                </c:pt>
                <c:pt idx="312">
                  <c:v>503.04</c:v>
                </c:pt>
                <c:pt idx="313">
                  <c:v>500.41999999999996</c:v>
                </c:pt>
                <c:pt idx="314">
                  <c:v>497.8</c:v>
                </c:pt>
                <c:pt idx="315">
                  <c:v>495.18</c:v>
                </c:pt>
                <c:pt idx="316">
                  <c:v>492.56</c:v>
                </c:pt>
                <c:pt idx="317">
                  <c:v>489.94</c:v>
                </c:pt>
                <c:pt idx="318">
                  <c:v>487.32</c:v>
                </c:pt>
                <c:pt idx="319">
                  <c:v>484.7</c:v>
                </c:pt>
                <c:pt idx="320">
                  <c:v>482.08</c:v>
                </c:pt>
                <c:pt idx="321">
                  <c:v>479.46</c:v>
                </c:pt>
                <c:pt idx="322">
                  <c:v>476.84000000000003</c:v>
                </c:pt>
                <c:pt idx="323">
                  <c:v>474.21999999999997</c:v>
                </c:pt>
                <c:pt idx="324">
                  <c:v>471.6</c:v>
                </c:pt>
                <c:pt idx="325">
                  <c:v>468.97999999999996</c:v>
                </c:pt>
                <c:pt idx="326">
                  <c:v>466.36</c:v>
                </c:pt>
                <c:pt idx="327">
                  <c:v>463.74</c:v>
                </c:pt>
                <c:pt idx="328">
                  <c:v>461.12</c:v>
                </c:pt>
                <c:pt idx="329">
                  <c:v>458.5</c:v>
                </c:pt>
                <c:pt idx="330">
                  <c:v>455.88</c:v>
                </c:pt>
                <c:pt idx="331">
                  <c:v>453.26</c:v>
                </c:pt>
                <c:pt idx="332">
                  <c:v>450.64000000000004</c:v>
                </c:pt>
                <c:pt idx="333">
                  <c:v>448.02</c:v>
                </c:pt>
                <c:pt idx="334">
                  <c:v>445.4</c:v>
                </c:pt>
                <c:pt idx="335">
                  <c:v>442.78</c:v>
                </c:pt>
                <c:pt idx="336">
                  <c:v>440.16</c:v>
                </c:pt>
                <c:pt idx="337">
                  <c:v>437.54</c:v>
                </c:pt>
                <c:pt idx="338">
                  <c:v>434.91999999999996</c:v>
                </c:pt>
                <c:pt idx="339">
                  <c:v>432.3</c:v>
                </c:pt>
                <c:pt idx="340">
                  <c:v>429.68</c:v>
                </c:pt>
                <c:pt idx="341">
                  <c:v>427.06</c:v>
                </c:pt>
                <c:pt idx="342">
                  <c:v>424.44</c:v>
                </c:pt>
                <c:pt idx="343">
                  <c:v>421.82</c:v>
                </c:pt>
                <c:pt idx="344">
                  <c:v>419.2</c:v>
                </c:pt>
                <c:pt idx="345">
                  <c:v>416.58</c:v>
                </c:pt>
                <c:pt idx="346">
                  <c:v>413.96</c:v>
                </c:pt>
                <c:pt idx="347">
                  <c:v>411.34000000000003</c:v>
                </c:pt>
                <c:pt idx="348">
                  <c:v>408.71999999999997</c:v>
                </c:pt>
                <c:pt idx="349">
                  <c:v>406.1</c:v>
                </c:pt>
                <c:pt idx="350">
                  <c:v>403.47999999999996</c:v>
                </c:pt>
                <c:pt idx="351">
                  <c:v>400.86</c:v>
                </c:pt>
                <c:pt idx="352">
                  <c:v>398.24</c:v>
                </c:pt>
                <c:pt idx="353">
                  <c:v>395.62</c:v>
                </c:pt>
                <c:pt idx="354">
                  <c:v>393</c:v>
                </c:pt>
                <c:pt idx="355">
                  <c:v>390.38</c:v>
                </c:pt>
                <c:pt idx="356">
                  <c:v>387.76</c:v>
                </c:pt>
                <c:pt idx="357">
                  <c:v>385.14000000000004</c:v>
                </c:pt>
                <c:pt idx="358">
                  <c:v>382.52</c:v>
                </c:pt>
                <c:pt idx="359">
                  <c:v>379.9</c:v>
                </c:pt>
                <c:pt idx="360">
                  <c:v>377.28</c:v>
                </c:pt>
                <c:pt idx="361">
                  <c:v>374.66</c:v>
                </c:pt>
                <c:pt idx="362">
                  <c:v>372.04</c:v>
                </c:pt>
                <c:pt idx="363">
                  <c:v>369.41999999999996</c:v>
                </c:pt>
                <c:pt idx="364">
                  <c:v>366.8</c:v>
                </c:pt>
                <c:pt idx="365">
                  <c:v>364.18</c:v>
                </c:pt>
                <c:pt idx="366">
                  <c:v>361.56</c:v>
                </c:pt>
                <c:pt idx="367">
                  <c:v>358.94</c:v>
                </c:pt>
                <c:pt idx="368">
                  <c:v>356.32</c:v>
                </c:pt>
                <c:pt idx="369">
                  <c:v>353.7</c:v>
                </c:pt>
                <c:pt idx="370">
                  <c:v>351.08</c:v>
                </c:pt>
                <c:pt idx="371">
                  <c:v>348.46</c:v>
                </c:pt>
                <c:pt idx="372">
                  <c:v>345.84000000000003</c:v>
                </c:pt>
                <c:pt idx="373">
                  <c:v>343.21999999999997</c:v>
                </c:pt>
                <c:pt idx="374">
                  <c:v>340.6</c:v>
                </c:pt>
                <c:pt idx="375">
                  <c:v>337.97999999999996</c:v>
                </c:pt>
                <c:pt idx="376">
                  <c:v>335.36</c:v>
                </c:pt>
                <c:pt idx="377">
                  <c:v>332.74</c:v>
                </c:pt>
                <c:pt idx="378">
                  <c:v>330.12</c:v>
                </c:pt>
                <c:pt idx="379">
                  <c:v>327.5</c:v>
                </c:pt>
                <c:pt idx="380">
                  <c:v>324.88</c:v>
                </c:pt>
                <c:pt idx="381">
                  <c:v>322.26</c:v>
                </c:pt>
                <c:pt idx="382">
                  <c:v>319.64000000000004</c:v>
                </c:pt>
                <c:pt idx="383">
                  <c:v>317.02</c:v>
                </c:pt>
                <c:pt idx="384">
                  <c:v>314.39999999999992</c:v>
                </c:pt>
                <c:pt idx="385">
                  <c:v>311.77999999999992</c:v>
                </c:pt>
                <c:pt idx="386">
                  <c:v>309.16000000000008</c:v>
                </c:pt>
                <c:pt idx="387">
                  <c:v>306.54000000000002</c:v>
                </c:pt>
                <c:pt idx="388">
                  <c:v>303.91999999999996</c:v>
                </c:pt>
                <c:pt idx="389">
                  <c:v>301.3</c:v>
                </c:pt>
                <c:pt idx="390">
                  <c:v>298.68</c:v>
                </c:pt>
                <c:pt idx="391">
                  <c:v>296.06</c:v>
                </c:pt>
                <c:pt idx="392">
                  <c:v>293.44</c:v>
                </c:pt>
                <c:pt idx="393">
                  <c:v>290.82</c:v>
                </c:pt>
                <c:pt idx="394">
                  <c:v>288.2</c:v>
                </c:pt>
                <c:pt idx="395">
                  <c:v>285.58</c:v>
                </c:pt>
                <c:pt idx="396">
                  <c:v>282.95999999999992</c:v>
                </c:pt>
                <c:pt idx="397">
                  <c:v>280.33999999999992</c:v>
                </c:pt>
                <c:pt idx="398">
                  <c:v>277.72000000000003</c:v>
                </c:pt>
                <c:pt idx="399">
                  <c:v>275.10000000000002</c:v>
                </c:pt>
                <c:pt idx="400">
                  <c:v>272.47999999999996</c:v>
                </c:pt>
                <c:pt idx="401">
                  <c:v>269.86</c:v>
                </c:pt>
                <c:pt idx="402">
                  <c:v>267.24</c:v>
                </c:pt>
                <c:pt idx="403">
                  <c:v>264.62</c:v>
                </c:pt>
                <c:pt idx="404">
                  <c:v>262</c:v>
                </c:pt>
                <c:pt idx="405">
                  <c:v>259.38</c:v>
                </c:pt>
                <c:pt idx="406">
                  <c:v>256.76</c:v>
                </c:pt>
                <c:pt idx="407">
                  <c:v>254.14</c:v>
                </c:pt>
                <c:pt idx="408">
                  <c:v>251.52</c:v>
                </c:pt>
                <c:pt idx="409">
                  <c:v>248.9</c:v>
                </c:pt>
                <c:pt idx="410">
                  <c:v>246.28</c:v>
                </c:pt>
                <c:pt idx="411">
                  <c:v>243.66</c:v>
                </c:pt>
                <c:pt idx="412">
                  <c:v>241.04</c:v>
                </c:pt>
                <c:pt idx="413">
                  <c:v>238.42000000000002</c:v>
                </c:pt>
                <c:pt idx="414">
                  <c:v>235.8</c:v>
                </c:pt>
                <c:pt idx="415">
                  <c:v>233.18</c:v>
                </c:pt>
                <c:pt idx="416">
                  <c:v>230.56</c:v>
                </c:pt>
                <c:pt idx="417">
                  <c:v>227.94</c:v>
                </c:pt>
                <c:pt idx="418">
                  <c:v>225.32000000000002</c:v>
                </c:pt>
                <c:pt idx="419">
                  <c:v>222.7</c:v>
                </c:pt>
                <c:pt idx="420">
                  <c:v>220.08</c:v>
                </c:pt>
                <c:pt idx="421">
                  <c:v>217.46</c:v>
                </c:pt>
                <c:pt idx="422">
                  <c:v>214.84</c:v>
                </c:pt>
                <c:pt idx="423">
                  <c:v>212.22</c:v>
                </c:pt>
                <c:pt idx="424">
                  <c:v>209.6</c:v>
                </c:pt>
                <c:pt idx="425">
                  <c:v>206.98000000000002</c:v>
                </c:pt>
                <c:pt idx="426">
                  <c:v>204.36</c:v>
                </c:pt>
                <c:pt idx="427">
                  <c:v>201.73999999999998</c:v>
                </c:pt>
                <c:pt idx="428">
                  <c:v>199.12</c:v>
                </c:pt>
                <c:pt idx="429">
                  <c:v>196.5</c:v>
                </c:pt>
                <c:pt idx="430">
                  <c:v>193.88000000000002</c:v>
                </c:pt>
                <c:pt idx="431">
                  <c:v>191.26</c:v>
                </c:pt>
                <c:pt idx="432">
                  <c:v>188.64</c:v>
                </c:pt>
                <c:pt idx="433">
                  <c:v>186.02</c:v>
                </c:pt>
                <c:pt idx="434">
                  <c:v>183.4</c:v>
                </c:pt>
                <c:pt idx="435">
                  <c:v>180.78</c:v>
                </c:pt>
                <c:pt idx="436">
                  <c:v>178.16</c:v>
                </c:pt>
                <c:pt idx="437">
                  <c:v>175.54</c:v>
                </c:pt>
                <c:pt idx="438">
                  <c:v>172.92000000000002</c:v>
                </c:pt>
                <c:pt idx="439">
                  <c:v>170.3</c:v>
                </c:pt>
                <c:pt idx="440">
                  <c:v>167.68</c:v>
                </c:pt>
                <c:pt idx="441">
                  <c:v>165.06</c:v>
                </c:pt>
                <c:pt idx="442">
                  <c:v>162.44</c:v>
                </c:pt>
                <c:pt idx="443">
                  <c:v>159.82000000000002</c:v>
                </c:pt>
                <c:pt idx="444">
                  <c:v>157.19999999999999</c:v>
                </c:pt>
                <c:pt idx="445">
                  <c:v>154.58000000000001</c:v>
                </c:pt>
                <c:pt idx="446">
                  <c:v>151.96</c:v>
                </c:pt>
                <c:pt idx="447">
                  <c:v>149.34</c:v>
                </c:pt>
                <c:pt idx="448">
                  <c:v>146.72</c:v>
                </c:pt>
                <c:pt idx="449">
                  <c:v>144.1</c:v>
                </c:pt>
                <c:pt idx="450">
                  <c:v>141.47999999999999</c:v>
                </c:pt>
                <c:pt idx="451">
                  <c:v>138.86000000000001</c:v>
                </c:pt>
                <c:pt idx="452">
                  <c:v>136.23999999999998</c:v>
                </c:pt>
                <c:pt idx="453">
                  <c:v>133.62</c:v>
                </c:pt>
                <c:pt idx="454">
                  <c:v>131</c:v>
                </c:pt>
                <c:pt idx="455">
                  <c:v>128.38000000000002</c:v>
                </c:pt>
                <c:pt idx="456">
                  <c:v>125.76</c:v>
                </c:pt>
                <c:pt idx="457">
                  <c:v>123.14</c:v>
                </c:pt>
                <c:pt idx="458">
                  <c:v>120.52</c:v>
                </c:pt>
                <c:pt idx="459">
                  <c:v>117.9</c:v>
                </c:pt>
                <c:pt idx="460">
                  <c:v>115.28</c:v>
                </c:pt>
                <c:pt idx="461">
                  <c:v>112.66</c:v>
                </c:pt>
                <c:pt idx="462">
                  <c:v>110.04</c:v>
                </c:pt>
                <c:pt idx="463">
                  <c:v>107.42</c:v>
                </c:pt>
                <c:pt idx="464">
                  <c:v>104.8</c:v>
                </c:pt>
                <c:pt idx="465">
                  <c:v>102.17999999999999</c:v>
                </c:pt>
                <c:pt idx="466">
                  <c:v>99.56</c:v>
                </c:pt>
                <c:pt idx="467">
                  <c:v>96.940000000000012</c:v>
                </c:pt>
                <c:pt idx="468">
                  <c:v>94.32</c:v>
                </c:pt>
                <c:pt idx="469">
                  <c:v>91.7</c:v>
                </c:pt>
                <c:pt idx="470">
                  <c:v>89.08</c:v>
                </c:pt>
                <c:pt idx="471">
                  <c:v>86.460000000000008</c:v>
                </c:pt>
                <c:pt idx="472">
                  <c:v>83.84</c:v>
                </c:pt>
                <c:pt idx="473">
                  <c:v>81.22</c:v>
                </c:pt>
                <c:pt idx="474">
                  <c:v>78.600000000000009</c:v>
                </c:pt>
                <c:pt idx="475">
                  <c:v>75.98</c:v>
                </c:pt>
                <c:pt idx="476">
                  <c:v>73.36</c:v>
                </c:pt>
                <c:pt idx="477">
                  <c:v>70.739999999999995</c:v>
                </c:pt>
                <c:pt idx="478">
                  <c:v>68.11999999999999</c:v>
                </c:pt>
                <c:pt idx="479">
                  <c:v>65.5</c:v>
                </c:pt>
                <c:pt idx="480">
                  <c:v>62.879999999999995</c:v>
                </c:pt>
                <c:pt idx="481">
                  <c:v>60.260000000000005</c:v>
                </c:pt>
                <c:pt idx="482">
                  <c:v>57.64</c:v>
                </c:pt>
                <c:pt idx="483">
                  <c:v>55.02</c:v>
                </c:pt>
                <c:pt idx="484">
                  <c:v>52.400000000000006</c:v>
                </c:pt>
                <c:pt idx="485">
                  <c:v>49.78</c:v>
                </c:pt>
                <c:pt idx="486">
                  <c:v>47.160000000000004</c:v>
                </c:pt>
                <c:pt idx="487">
                  <c:v>44.54</c:v>
                </c:pt>
                <c:pt idx="488">
                  <c:v>41.92</c:v>
                </c:pt>
                <c:pt idx="489">
                  <c:v>39.300000000000011</c:v>
                </c:pt>
                <c:pt idx="490">
                  <c:v>36.68</c:v>
                </c:pt>
                <c:pt idx="491">
                  <c:v>34.06</c:v>
                </c:pt>
                <c:pt idx="492">
                  <c:v>31.439999999999998</c:v>
                </c:pt>
                <c:pt idx="493">
                  <c:v>28.82</c:v>
                </c:pt>
                <c:pt idx="494">
                  <c:v>26.2</c:v>
                </c:pt>
                <c:pt idx="495">
                  <c:v>23.58</c:v>
                </c:pt>
                <c:pt idx="496">
                  <c:v>20.959999999999997</c:v>
                </c:pt>
                <c:pt idx="497">
                  <c:v>18.34</c:v>
                </c:pt>
                <c:pt idx="498">
                  <c:v>15.719999999999999</c:v>
                </c:pt>
                <c:pt idx="499">
                  <c:v>13.1</c:v>
                </c:pt>
                <c:pt idx="500">
                  <c:v>10.48</c:v>
                </c:pt>
                <c:pt idx="501">
                  <c:v>7.8599999999999994</c:v>
                </c:pt>
                <c:pt idx="502">
                  <c:v>5.24</c:v>
                </c:pt>
                <c:pt idx="503">
                  <c:v>2.62</c:v>
                </c:pt>
                <c:pt idx="504">
                  <c:v>0</c:v>
                </c:pt>
                <c:pt idx="505">
                  <c:v>-2.62</c:v>
                </c:pt>
                <c:pt idx="506">
                  <c:v>-5.24</c:v>
                </c:pt>
                <c:pt idx="507">
                  <c:v>-7.8599999999999994</c:v>
                </c:pt>
                <c:pt idx="508">
                  <c:v>-10.48</c:v>
                </c:pt>
                <c:pt idx="509">
                  <c:v>-13.1</c:v>
                </c:pt>
                <c:pt idx="510">
                  <c:v>-15.719999999999999</c:v>
                </c:pt>
                <c:pt idx="511">
                  <c:v>-18.34</c:v>
                </c:pt>
                <c:pt idx="512">
                  <c:v>-20.959999999999997</c:v>
                </c:pt>
                <c:pt idx="513">
                  <c:v>-23.58</c:v>
                </c:pt>
                <c:pt idx="514">
                  <c:v>-26.2</c:v>
                </c:pt>
                <c:pt idx="515">
                  <c:v>-28.82</c:v>
                </c:pt>
                <c:pt idx="516">
                  <c:v>-31.439999999999998</c:v>
                </c:pt>
                <c:pt idx="517">
                  <c:v>-34.06</c:v>
                </c:pt>
                <c:pt idx="518">
                  <c:v>-36.68</c:v>
                </c:pt>
                <c:pt idx="519">
                  <c:v>-39.300000000000011</c:v>
                </c:pt>
                <c:pt idx="520">
                  <c:v>-41.92</c:v>
                </c:pt>
                <c:pt idx="521">
                  <c:v>-44.54</c:v>
                </c:pt>
                <c:pt idx="522">
                  <c:v>-47.160000000000004</c:v>
                </c:pt>
                <c:pt idx="523">
                  <c:v>-49.78</c:v>
                </c:pt>
                <c:pt idx="524">
                  <c:v>-52.400000000000006</c:v>
                </c:pt>
                <c:pt idx="525">
                  <c:v>-55.02</c:v>
                </c:pt>
                <c:pt idx="526">
                  <c:v>-57.64</c:v>
                </c:pt>
                <c:pt idx="527">
                  <c:v>-60.260000000000005</c:v>
                </c:pt>
                <c:pt idx="528">
                  <c:v>-62.879999999999995</c:v>
                </c:pt>
                <c:pt idx="529">
                  <c:v>-65.5</c:v>
                </c:pt>
                <c:pt idx="530">
                  <c:v>-68.11999999999999</c:v>
                </c:pt>
                <c:pt idx="531">
                  <c:v>-70.739999999999995</c:v>
                </c:pt>
                <c:pt idx="532">
                  <c:v>-73.36</c:v>
                </c:pt>
                <c:pt idx="533">
                  <c:v>-75.98</c:v>
                </c:pt>
                <c:pt idx="534">
                  <c:v>-78.600000000000009</c:v>
                </c:pt>
                <c:pt idx="535">
                  <c:v>-81.22</c:v>
                </c:pt>
                <c:pt idx="536">
                  <c:v>-83.84</c:v>
                </c:pt>
                <c:pt idx="537">
                  <c:v>-86.460000000000008</c:v>
                </c:pt>
                <c:pt idx="538">
                  <c:v>-89.08</c:v>
                </c:pt>
                <c:pt idx="539">
                  <c:v>-91.7</c:v>
                </c:pt>
                <c:pt idx="540">
                  <c:v>-94.32</c:v>
                </c:pt>
                <c:pt idx="541">
                  <c:v>-96.940000000000012</c:v>
                </c:pt>
                <c:pt idx="542">
                  <c:v>-99.56</c:v>
                </c:pt>
                <c:pt idx="543">
                  <c:v>-102.17999999999999</c:v>
                </c:pt>
                <c:pt idx="544">
                  <c:v>-104.8</c:v>
                </c:pt>
                <c:pt idx="545">
                  <c:v>-107.42</c:v>
                </c:pt>
                <c:pt idx="546">
                  <c:v>-110.04</c:v>
                </c:pt>
                <c:pt idx="547">
                  <c:v>-112.66</c:v>
                </c:pt>
                <c:pt idx="548">
                  <c:v>-115.28</c:v>
                </c:pt>
                <c:pt idx="549">
                  <c:v>-117.9</c:v>
                </c:pt>
                <c:pt idx="550">
                  <c:v>-120.52</c:v>
                </c:pt>
                <c:pt idx="551">
                  <c:v>-123.14</c:v>
                </c:pt>
                <c:pt idx="552">
                  <c:v>-125.76</c:v>
                </c:pt>
                <c:pt idx="553">
                  <c:v>-128.38000000000002</c:v>
                </c:pt>
                <c:pt idx="554">
                  <c:v>-131</c:v>
                </c:pt>
                <c:pt idx="555">
                  <c:v>-133.62</c:v>
                </c:pt>
                <c:pt idx="556">
                  <c:v>-136.23999999999998</c:v>
                </c:pt>
                <c:pt idx="557">
                  <c:v>-138.86000000000001</c:v>
                </c:pt>
                <c:pt idx="558">
                  <c:v>-141.47999999999999</c:v>
                </c:pt>
                <c:pt idx="559">
                  <c:v>-144.1</c:v>
                </c:pt>
                <c:pt idx="560">
                  <c:v>-146.72</c:v>
                </c:pt>
                <c:pt idx="561">
                  <c:v>-149.34</c:v>
                </c:pt>
                <c:pt idx="562">
                  <c:v>-151.96</c:v>
                </c:pt>
                <c:pt idx="563">
                  <c:v>-154.58000000000001</c:v>
                </c:pt>
                <c:pt idx="564">
                  <c:v>-157.19999999999999</c:v>
                </c:pt>
                <c:pt idx="565">
                  <c:v>-159.82000000000002</c:v>
                </c:pt>
                <c:pt idx="566">
                  <c:v>-162.44</c:v>
                </c:pt>
                <c:pt idx="567">
                  <c:v>-165.06</c:v>
                </c:pt>
                <c:pt idx="568">
                  <c:v>-167.68</c:v>
                </c:pt>
                <c:pt idx="569">
                  <c:v>-170.3</c:v>
                </c:pt>
                <c:pt idx="570">
                  <c:v>-172.92000000000002</c:v>
                </c:pt>
                <c:pt idx="571">
                  <c:v>-175.54</c:v>
                </c:pt>
                <c:pt idx="572">
                  <c:v>-178.16</c:v>
                </c:pt>
                <c:pt idx="573">
                  <c:v>-180.78</c:v>
                </c:pt>
                <c:pt idx="574">
                  <c:v>-183.4</c:v>
                </c:pt>
                <c:pt idx="575">
                  <c:v>-186.02</c:v>
                </c:pt>
                <c:pt idx="576">
                  <c:v>-188.64</c:v>
                </c:pt>
                <c:pt idx="577">
                  <c:v>-191.26</c:v>
                </c:pt>
                <c:pt idx="578">
                  <c:v>-193.88000000000002</c:v>
                </c:pt>
                <c:pt idx="579">
                  <c:v>-196.5</c:v>
                </c:pt>
                <c:pt idx="580">
                  <c:v>-199.12</c:v>
                </c:pt>
                <c:pt idx="581">
                  <c:v>-201.73999999999998</c:v>
                </c:pt>
                <c:pt idx="582">
                  <c:v>-204.36</c:v>
                </c:pt>
                <c:pt idx="583">
                  <c:v>-206.98000000000002</c:v>
                </c:pt>
                <c:pt idx="584">
                  <c:v>-209.6</c:v>
                </c:pt>
                <c:pt idx="585">
                  <c:v>-212.22</c:v>
                </c:pt>
                <c:pt idx="586">
                  <c:v>-214.84</c:v>
                </c:pt>
                <c:pt idx="587">
                  <c:v>-217.46</c:v>
                </c:pt>
                <c:pt idx="588">
                  <c:v>-220.08</c:v>
                </c:pt>
                <c:pt idx="589">
                  <c:v>-222.7</c:v>
                </c:pt>
                <c:pt idx="590">
                  <c:v>-225.32000000000002</c:v>
                </c:pt>
                <c:pt idx="591">
                  <c:v>-227.94</c:v>
                </c:pt>
                <c:pt idx="592">
                  <c:v>-230.56</c:v>
                </c:pt>
                <c:pt idx="593">
                  <c:v>-233.18</c:v>
                </c:pt>
                <c:pt idx="594">
                  <c:v>-235.8</c:v>
                </c:pt>
                <c:pt idx="595">
                  <c:v>-238.42000000000002</c:v>
                </c:pt>
                <c:pt idx="596">
                  <c:v>-241.04</c:v>
                </c:pt>
                <c:pt idx="597">
                  <c:v>-243.66</c:v>
                </c:pt>
                <c:pt idx="598">
                  <c:v>-246.28</c:v>
                </c:pt>
                <c:pt idx="599">
                  <c:v>-248.9</c:v>
                </c:pt>
                <c:pt idx="600">
                  <c:v>-251.52</c:v>
                </c:pt>
                <c:pt idx="601">
                  <c:v>-254.14</c:v>
                </c:pt>
                <c:pt idx="602">
                  <c:v>-256.76</c:v>
                </c:pt>
                <c:pt idx="603">
                  <c:v>-259.38</c:v>
                </c:pt>
                <c:pt idx="604">
                  <c:v>-262</c:v>
                </c:pt>
                <c:pt idx="605">
                  <c:v>-264.62</c:v>
                </c:pt>
                <c:pt idx="606">
                  <c:v>-267.24</c:v>
                </c:pt>
                <c:pt idx="607">
                  <c:v>-269.86</c:v>
                </c:pt>
                <c:pt idx="608">
                  <c:v>-272.47999999999996</c:v>
                </c:pt>
                <c:pt idx="609">
                  <c:v>-275.10000000000002</c:v>
                </c:pt>
                <c:pt idx="610">
                  <c:v>-277.72000000000003</c:v>
                </c:pt>
                <c:pt idx="611">
                  <c:v>-280.33999999999992</c:v>
                </c:pt>
                <c:pt idx="612">
                  <c:v>-282.95999999999992</c:v>
                </c:pt>
                <c:pt idx="613">
                  <c:v>-285.58</c:v>
                </c:pt>
                <c:pt idx="614">
                  <c:v>-288.2</c:v>
                </c:pt>
                <c:pt idx="615">
                  <c:v>-290.82</c:v>
                </c:pt>
                <c:pt idx="616">
                  <c:v>-293.44</c:v>
                </c:pt>
                <c:pt idx="617">
                  <c:v>-296.06</c:v>
                </c:pt>
                <c:pt idx="618">
                  <c:v>-298.68</c:v>
                </c:pt>
                <c:pt idx="619">
                  <c:v>-301.3</c:v>
                </c:pt>
                <c:pt idx="620">
                  <c:v>-303.91999999999996</c:v>
                </c:pt>
                <c:pt idx="621">
                  <c:v>-306.54000000000002</c:v>
                </c:pt>
                <c:pt idx="622">
                  <c:v>-309.16000000000008</c:v>
                </c:pt>
                <c:pt idx="623">
                  <c:v>-311.77999999999992</c:v>
                </c:pt>
                <c:pt idx="624">
                  <c:v>-314.39999999999992</c:v>
                </c:pt>
                <c:pt idx="625">
                  <c:v>-317.02</c:v>
                </c:pt>
                <c:pt idx="626">
                  <c:v>-319.64000000000004</c:v>
                </c:pt>
                <c:pt idx="627">
                  <c:v>-322.26</c:v>
                </c:pt>
                <c:pt idx="628">
                  <c:v>-324.88</c:v>
                </c:pt>
                <c:pt idx="629">
                  <c:v>-327.5</c:v>
                </c:pt>
                <c:pt idx="630">
                  <c:v>-330.12</c:v>
                </c:pt>
                <c:pt idx="631">
                  <c:v>-332.74</c:v>
                </c:pt>
                <c:pt idx="632">
                  <c:v>-335.36</c:v>
                </c:pt>
                <c:pt idx="633">
                  <c:v>-337.97999999999996</c:v>
                </c:pt>
                <c:pt idx="634">
                  <c:v>-340.6</c:v>
                </c:pt>
                <c:pt idx="635">
                  <c:v>-343.21999999999997</c:v>
                </c:pt>
                <c:pt idx="636">
                  <c:v>-345.84000000000003</c:v>
                </c:pt>
                <c:pt idx="637">
                  <c:v>-348.46</c:v>
                </c:pt>
                <c:pt idx="638">
                  <c:v>-351.08</c:v>
                </c:pt>
                <c:pt idx="639">
                  <c:v>-353.7</c:v>
                </c:pt>
                <c:pt idx="640">
                  <c:v>-356.32</c:v>
                </c:pt>
                <c:pt idx="641">
                  <c:v>-358.94</c:v>
                </c:pt>
                <c:pt idx="642">
                  <c:v>-361.56</c:v>
                </c:pt>
                <c:pt idx="643">
                  <c:v>-364.18</c:v>
                </c:pt>
                <c:pt idx="644">
                  <c:v>-366.8</c:v>
                </c:pt>
                <c:pt idx="645">
                  <c:v>-369.41999999999996</c:v>
                </c:pt>
                <c:pt idx="646">
                  <c:v>-372.04</c:v>
                </c:pt>
                <c:pt idx="647">
                  <c:v>-374.66</c:v>
                </c:pt>
                <c:pt idx="648">
                  <c:v>-377.28</c:v>
                </c:pt>
                <c:pt idx="649">
                  <c:v>-379.9</c:v>
                </c:pt>
                <c:pt idx="650">
                  <c:v>-382.52</c:v>
                </c:pt>
                <c:pt idx="651">
                  <c:v>-385.14000000000004</c:v>
                </c:pt>
                <c:pt idx="652">
                  <c:v>-387.76</c:v>
                </c:pt>
                <c:pt idx="653">
                  <c:v>-390.38</c:v>
                </c:pt>
                <c:pt idx="654">
                  <c:v>-393</c:v>
                </c:pt>
                <c:pt idx="655">
                  <c:v>-395.62</c:v>
                </c:pt>
                <c:pt idx="656">
                  <c:v>-398.24</c:v>
                </c:pt>
                <c:pt idx="657">
                  <c:v>-400.86</c:v>
                </c:pt>
                <c:pt idx="658">
                  <c:v>-403.47999999999996</c:v>
                </c:pt>
                <c:pt idx="659">
                  <c:v>-406.1</c:v>
                </c:pt>
                <c:pt idx="660">
                  <c:v>-408.71999999999997</c:v>
                </c:pt>
                <c:pt idx="661">
                  <c:v>-411.34000000000003</c:v>
                </c:pt>
                <c:pt idx="662">
                  <c:v>-413.96</c:v>
                </c:pt>
                <c:pt idx="663">
                  <c:v>-416.58</c:v>
                </c:pt>
                <c:pt idx="664">
                  <c:v>-419.2</c:v>
                </c:pt>
                <c:pt idx="665">
                  <c:v>-421.82</c:v>
                </c:pt>
                <c:pt idx="666">
                  <c:v>-424.44</c:v>
                </c:pt>
                <c:pt idx="667">
                  <c:v>-427.06</c:v>
                </c:pt>
                <c:pt idx="668">
                  <c:v>-429.68</c:v>
                </c:pt>
                <c:pt idx="669">
                  <c:v>-432.3</c:v>
                </c:pt>
                <c:pt idx="670">
                  <c:v>-434.91999999999996</c:v>
                </c:pt>
                <c:pt idx="671">
                  <c:v>-437.54</c:v>
                </c:pt>
                <c:pt idx="672">
                  <c:v>-440.16</c:v>
                </c:pt>
                <c:pt idx="673">
                  <c:v>-442.78</c:v>
                </c:pt>
                <c:pt idx="674">
                  <c:v>-445.4</c:v>
                </c:pt>
                <c:pt idx="675">
                  <c:v>-448.02</c:v>
                </c:pt>
                <c:pt idx="676">
                  <c:v>-450.64000000000004</c:v>
                </c:pt>
                <c:pt idx="677">
                  <c:v>-453.26</c:v>
                </c:pt>
                <c:pt idx="678">
                  <c:v>-455.88</c:v>
                </c:pt>
                <c:pt idx="679">
                  <c:v>-458.5</c:v>
                </c:pt>
                <c:pt idx="680">
                  <c:v>-461.12</c:v>
                </c:pt>
                <c:pt idx="681">
                  <c:v>-463.74</c:v>
                </c:pt>
                <c:pt idx="682">
                  <c:v>-466.36</c:v>
                </c:pt>
                <c:pt idx="683">
                  <c:v>-468.97999999999996</c:v>
                </c:pt>
                <c:pt idx="684">
                  <c:v>-471.6</c:v>
                </c:pt>
                <c:pt idx="685">
                  <c:v>-474.21999999999997</c:v>
                </c:pt>
                <c:pt idx="686">
                  <c:v>-476.84000000000003</c:v>
                </c:pt>
                <c:pt idx="687">
                  <c:v>-479.46</c:v>
                </c:pt>
                <c:pt idx="688">
                  <c:v>-482.08</c:v>
                </c:pt>
                <c:pt idx="689">
                  <c:v>-484.7</c:v>
                </c:pt>
                <c:pt idx="690">
                  <c:v>-487.32</c:v>
                </c:pt>
                <c:pt idx="691">
                  <c:v>-489.94</c:v>
                </c:pt>
                <c:pt idx="692">
                  <c:v>-492.56</c:v>
                </c:pt>
                <c:pt idx="693">
                  <c:v>-495.18</c:v>
                </c:pt>
                <c:pt idx="694">
                  <c:v>-497.8</c:v>
                </c:pt>
                <c:pt idx="695">
                  <c:v>-500.41999999999996</c:v>
                </c:pt>
                <c:pt idx="696">
                  <c:v>-503.04</c:v>
                </c:pt>
                <c:pt idx="697">
                  <c:v>-505.66</c:v>
                </c:pt>
                <c:pt idx="698">
                  <c:v>-508.28</c:v>
                </c:pt>
                <c:pt idx="699">
                  <c:v>-510.9</c:v>
                </c:pt>
                <c:pt idx="700">
                  <c:v>-513.52</c:v>
                </c:pt>
                <c:pt idx="701">
                  <c:v>-516.14</c:v>
                </c:pt>
                <c:pt idx="702">
                  <c:v>-518.76</c:v>
                </c:pt>
                <c:pt idx="703">
                  <c:v>-521.38</c:v>
                </c:pt>
                <c:pt idx="704">
                  <c:v>-524</c:v>
                </c:pt>
                <c:pt idx="705">
                  <c:v>-526.62</c:v>
                </c:pt>
                <c:pt idx="706">
                  <c:v>-529.24</c:v>
                </c:pt>
                <c:pt idx="707">
                  <c:v>-531.8599999999999</c:v>
                </c:pt>
                <c:pt idx="708">
                  <c:v>-534.48</c:v>
                </c:pt>
                <c:pt idx="709">
                  <c:v>-537.1</c:v>
                </c:pt>
                <c:pt idx="710">
                  <c:v>-539.72</c:v>
                </c:pt>
                <c:pt idx="711">
                  <c:v>-542.33999999999992</c:v>
                </c:pt>
                <c:pt idx="712">
                  <c:v>-544.95999999999992</c:v>
                </c:pt>
                <c:pt idx="713">
                  <c:v>-547.58000000000004</c:v>
                </c:pt>
                <c:pt idx="714">
                  <c:v>-550.20000000000005</c:v>
                </c:pt>
                <c:pt idx="715">
                  <c:v>-552.81999999999994</c:v>
                </c:pt>
                <c:pt idx="716">
                  <c:v>-555.43999999999994</c:v>
                </c:pt>
                <c:pt idx="717">
                  <c:v>-558.06000000000006</c:v>
                </c:pt>
                <c:pt idx="718">
                  <c:v>-560.67999999999995</c:v>
                </c:pt>
                <c:pt idx="719">
                  <c:v>-563.30000000000007</c:v>
                </c:pt>
                <c:pt idx="720">
                  <c:v>-565.92000000000007</c:v>
                </c:pt>
                <c:pt idx="721">
                  <c:v>-568.54000000000008</c:v>
                </c:pt>
                <c:pt idx="722">
                  <c:v>-571.16</c:v>
                </c:pt>
                <c:pt idx="723">
                  <c:v>-573.78000000000009</c:v>
                </c:pt>
                <c:pt idx="724">
                  <c:v>-576.4</c:v>
                </c:pt>
                <c:pt idx="725">
                  <c:v>-579.02</c:v>
                </c:pt>
                <c:pt idx="726">
                  <c:v>-581.64</c:v>
                </c:pt>
                <c:pt idx="727">
                  <c:v>-584.26</c:v>
                </c:pt>
                <c:pt idx="728">
                  <c:v>-586.88</c:v>
                </c:pt>
                <c:pt idx="729">
                  <c:v>-589.5</c:v>
                </c:pt>
                <c:pt idx="730">
                  <c:v>-592.12</c:v>
                </c:pt>
                <c:pt idx="731">
                  <c:v>-594.74</c:v>
                </c:pt>
                <c:pt idx="732">
                  <c:v>-597.3599999999999</c:v>
                </c:pt>
                <c:pt idx="733">
                  <c:v>-599.98</c:v>
                </c:pt>
                <c:pt idx="734">
                  <c:v>-602.6</c:v>
                </c:pt>
                <c:pt idx="735">
                  <c:v>-605.22</c:v>
                </c:pt>
                <c:pt idx="736">
                  <c:v>-607.83999999999992</c:v>
                </c:pt>
                <c:pt idx="737">
                  <c:v>-610.45999999999992</c:v>
                </c:pt>
                <c:pt idx="738">
                  <c:v>-613.08000000000004</c:v>
                </c:pt>
                <c:pt idx="739">
                  <c:v>-615.70000000000005</c:v>
                </c:pt>
                <c:pt idx="740">
                  <c:v>-618.31999999999994</c:v>
                </c:pt>
                <c:pt idx="741">
                  <c:v>-620.93999999999994</c:v>
                </c:pt>
                <c:pt idx="742">
                  <c:v>-623.56000000000006</c:v>
                </c:pt>
                <c:pt idx="743">
                  <c:v>-626.17999999999995</c:v>
                </c:pt>
                <c:pt idx="744">
                  <c:v>-628.80000000000007</c:v>
                </c:pt>
                <c:pt idx="745">
                  <c:v>-631.42000000000007</c:v>
                </c:pt>
                <c:pt idx="746">
                  <c:v>-634.04000000000008</c:v>
                </c:pt>
                <c:pt idx="747">
                  <c:v>-636.66000000000008</c:v>
                </c:pt>
                <c:pt idx="748">
                  <c:v>-639.28000000000009</c:v>
                </c:pt>
                <c:pt idx="749">
                  <c:v>-641.9</c:v>
                </c:pt>
                <c:pt idx="750">
                  <c:v>-644.52</c:v>
                </c:pt>
                <c:pt idx="751">
                  <c:v>-647.14</c:v>
                </c:pt>
                <c:pt idx="752">
                  <c:v>-649.76</c:v>
                </c:pt>
                <c:pt idx="753">
                  <c:v>-652.38</c:v>
                </c:pt>
                <c:pt idx="754">
                  <c:v>-655</c:v>
                </c:pt>
                <c:pt idx="755">
                  <c:v>-657.62</c:v>
                </c:pt>
                <c:pt idx="756">
                  <c:v>-660.24</c:v>
                </c:pt>
                <c:pt idx="757">
                  <c:v>-662.8599999999999</c:v>
                </c:pt>
                <c:pt idx="758">
                  <c:v>-665.48</c:v>
                </c:pt>
                <c:pt idx="759">
                  <c:v>-668.1</c:v>
                </c:pt>
                <c:pt idx="760">
                  <c:v>-670.72</c:v>
                </c:pt>
                <c:pt idx="761">
                  <c:v>-673.33999999999992</c:v>
                </c:pt>
                <c:pt idx="762">
                  <c:v>-675.95999999999992</c:v>
                </c:pt>
                <c:pt idx="763">
                  <c:v>-678.58</c:v>
                </c:pt>
                <c:pt idx="764">
                  <c:v>-681.2</c:v>
                </c:pt>
                <c:pt idx="765">
                  <c:v>-683.81999999999994</c:v>
                </c:pt>
                <c:pt idx="766">
                  <c:v>-686.43999999999994</c:v>
                </c:pt>
                <c:pt idx="767">
                  <c:v>-689.06000000000006</c:v>
                </c:pt>
                <c:pt idx="768">
                  <c:v>-691.68000000000006</c:v>
                </c:pt>
                <c:pt idx="769">
                  <c:v>-694.30000000000007</c:v>
                </c:pt>
                <c:pt idx="770">
                  <c:v>-696.92000000000007</c:v>
                </c:pt>
                <c:pt idx="771">
                  <c:v>-699.54000000000008</c:v>
                </c:pt>
                <c:pt idx="772">
                  <c:v>-702.16000000000008</c:v>
                </c:pt>
                <c:pt idx="773">
                  <c:v>-704.78000000000009</c:v>
                </c:pt>
                <c:pt idx="774">
                  <c:v>-707.4</c:v>
                </c:pt>
                <c:pt idx="775">
                  <c:v>-710.02</c:v>
                </c:pt>
                <c:pt idx="776">
                  <c:v>-712.64</c:v>
                </c:pt>
                <c:pt idx="777">
                  <c:v>-715.26</c:v>
                </c:pt>
                <c:pt idx="778">
                  <c:v>-717.88</c:v>
                </c:pt>
                <c:pt idx="779">
                  <c:v>-720.5</c:v>
                </c:pt>
                <c:pt idx="780">
                  <c:v>-723.12</c:v>
                </c:pt>
                <c:pt idx="781">
                  <c:v>-725.74</c:v>
                </c:pt>
                <c:pt idx="782">
                  <c:v>-728.3599999999999</c:v>
                </c:pt>
                <c:pt idx="783">
                  <c:v>-730.98</c:v>
                </c:pt>
                <c:pt idx="784">
                  <c:v>-733.6</c:v>
                </c:pt>
                <c:pt idx="785">
                  <c:v>-736.22</c:v>
                </c:pt>
                <c:pt idx="786">
                  <c:v>-738.83999999999992</c:v>
                </c:pt>
                <c:pt idx="787">
                  <c:v>-741.45999999999992</c:v>
                </c:pt>
                <c:pt idx="788">
                  <c:v>-744.08</c:v>
                </c:pt>
                <c:pt idx="789">
                  <c:v>-746.7</c:v>
                </c:pt>
                <c:pt idx="790">
                  <c:v>-749.31999999999994</c:v>
                </c:pt>
                <c:pt idx="791">
                  <c:v>-751.93999999999994</c:v>
                </c:pt>
                <c:pt idx="792">
                  <c:v>-754.56000000000006</c:v>
                </c:pt>
                <c:pt idx="793">
                  <c:v>-757.18000000000006</c:v>
                </c:pt>
                <c:pt idx="794">
                  <c:v>-759.80000000000007</c:v>
                </c:pt>
                <c:pt idx="795">
                  <c:v>-762.42000000000007</c:v>
                </c:pt>
                <c:pt idx="796">
                  <c:v>-765.04000000000008</c:v>
                </c:pt>
                <c:pt idx="797">
                  <c:v>-767.66000000000008</c:v>
                </c:pt>
                <c:pt idx="798">
                  <c:v>-770.28000000000009</c:v>
                </c:pt>
                <c:pt idx="799">
                  <c:v>-772.9</c:v>
                </c:pt>
                <c:pt idx="800">
                  <c:v>-775.52</c:v>
                </c:pt>
                <c:pt idx="801">
                  <c:v>-778.14</c:v>
                </c:pt>
                <c:pt idx="802">
                  <c:v>-780.76</c:v>
                </c:pt>
                <c:pt idx="803">
                  <c:v>-783.38</c:v>
                </c:pt>
                <c:pt idx="804">
                  <c:v>-786</c:v>
                </c:pt>
                <c:pt idx="805">
                  <c:v>-788.62</c:v>
                </c:pt>
                <c:pt idx="806">
                  <c:v>-791.24</c:v>
                </c:pt>
                <c:pt idx="807">
                  <c:v>-793.8599999999999</c:v>
                </c:pt>
                <c:pt idx="808">
                  <c:v>-796.48</c:v>
                </c:pt>
                <c:pt idx="809">
                  <c:v>-799.1</c:v>
                </c:pt>
                <c:pt idx="810">
                  <c:v>-801.72</c:v>
                </c:pt>
                <c:pt idx="811">
                  <c:v>-804.33999999999992</c:v>
                </c:pt>
                <c:pt idx="812">
                  <c:v>-806.95999999999992</c:v>
                </c:pt>
                <c:pt idx="813">
                  <c:v>-809.58</c:v>
                </c:pt>
                <c:pt idx="814">
                  <c:v>-812.2</c:v>
                </c:pt>
                <c:pt idx="815">
                  <c:v>-814.81999999999994</c:v>
                </c:pt>
                <c:pt idx="816">
                  <c:v>-817.43999999999994</c:v>
                </c:pt>
                <c:pt idx="817">
                  <c:v>-820.06000000000006</c:v>
                </c:pt>
                <c:pt idx="818">
                  <c:v>-822.68000000000006</c:v>
                </c:pt>
                <c:pt idx="819">
                  <c:v>-825.30000000000007</c:v>
                </c:pt>
                <c:pt idx="820">
                  <c:v>-827.92000000000007</c:v>
                </c:pt>
                <c:pt idx="821">
                  <c:v>-830.54000000000008</c:v>
                </c:pt>
                <c:pt idx="822">
                  <c:v>-833.16000000000008</c:v>
                </c:pt>
                <c:pt idx="823">
                  <c:v>-835.78000000000009</c:v>
                </c:pt>
                <c:pt idx="824">
                  <c:v>-838.40000000000009</c:v>
                </c:pt>
                <c:pt idx="825">
                  <c:v>-841.02</c:v>
                </c:pt>
                <c:pt idx="826">
                  <c:v>-843.64</c:v>
                </c:pt>
                <c:pt idx="827">
                  <c:v>-846.26</c:v>
                </c:pt>
                <c:pt idx="828">
                  <c:v>-848.88</c:v>
                </c:pt>
                <c:pt idx="829">
                  <c:v>-851.5</c:v>
                </c:pt>
                <c:pt idx="830">
                  <c:v>-854.12</c:v>
                </c:pt>
                <c:pt idx="831">
                  <c:v>-856.74</c:v>
                </c:pt>
                <c:pt idx="832">
                  <c:v>-859.3599999999999</c:v>
                </c:pt>
                <c:pt idx="833">
                  <c:v>-861.98</c:v>
                </c:pt>
                <c:pt idx="834">
                  <c:v>-864.6</c:v>
                </c:pt>
                <c:pt idx="835">
                  <c:v>-867.22</c:v>
                </c:pt>
                <c:pt idx="836">
                  <c:v>-869.83999999999992</c:v>
                </c:pt>
                <c:pt idx="837">
                  <c:v>-872.45999999999992</c:v>
                </c:pt>
                <c:pt idx="838">
                  <c:v>-875.08</c:v>
                </c:pt>
                <c:pt idx="839">
                  <c:v>-877.7</c:v>
                </c:pt>
                <c:pt idx="840">
                  <c:v>-880.31999999999994</c:v>
                </c:pt>
                <c:pt idx="841">
                  <c:v>-882.93999999999994</c:v>
                </c:pt>
                <c:pt idx="842">
                  <c:v>-885.56000000000006</c:v>
                </c:pt>
                <c:pt idx="843">
                  <c:v>-888.18000000000006</c:v>
                </c:pt>
                <c:pt idx="844">
                  <c:v>-890.80000000000007</c:v>
                </c:pt>
                <c:pt idx="845">
                  <c:v>-893.42000000000007</c:v>
                </c:pt>
                <c:pt idx="846">
                  <c:v>-896.04000000000008</c:v>
                </c:pt>
                <c:pt idx="847">
                  <c:v>-898.66000000000008</c:v>
                </c:pt>
                <c:pt idx="848">
                  <c:v>-901.28000000000009</c:v>
                </c:pt>
                <c:pt idx="849">
                  <c:v>-903.90000000000009</c:v>
                </c:pt>
                <c:pt idx="850">
                  <c:v>-906.52</c:v>
                </c:pt>
                <c:pt idx="851">
                  <c:v>-909.14</c:v>
                </c:pt>
                <c:pt idx="852">
                  <c:v>-911.76</c:v>
                </c:pt>
                <c:pt idx="853">
                  <c:v>-914.38</c:v>
                </c:pt>
                <c:pt idx="854">
                  <c:v>-917</c:v>
                </c:pt>
                <c:pt idx="855">
                  <c:v>-919.62</c:v>
                </c:pt>
                <c:pt idx="856">
                  <c:v>-922.24</c:v>
                </c:pt>
                <c:pt idx="857">
                  <c:v>-924.8599999999999</c:v>
                </c:pt>
                <c:pt idx="858">
                  <c:v>-927.48</c:v>
                </c:pt>
                <c:pt idx="859">
                  <c:v>-930.1</c:v>
                </c:pt>
                <c:pt idx="860">
                  <c:v>-932.72</c:v>
                </c:pt>
                <c:pt idx="861">
                  <c:v>-935.33999999999992</c:v>
                </c:pt>
                <c:pt idx="862">
                  <c:v>-937.95999999999992</c:v>
                </c:pt>
                <c:pt idx="863">
                  <c:v>-940.58</c:v>
                </c:pt>
                <c:pt idx="864">
                  <c:v>-943.2</c:v>
                </c:pt>
                <c:pt idx="865">
                  <c:v>-945.81999999999994</c:v>
                </c:pt>
                <c:pt idx="866">
                  <c:v>-948.43999999999994</c:v>
                </c:pt>
                <c:pt idx="867">
                  <c:v>-951.06000000000006</c:v>
                </c:pt>
                <c:pt idx="868">
                  <c:v>-953.68000000000006</c:v>
                </c:pt>
                <c:pt idx="869">
                  <c:v>-956.30000000000007</c:v>
                </c:pt>
                <c:pt idx="870">
                  <c:v>-958.92000000000007</c:v>
                </c:pt>
                <c:pt idx="871">
                  <c:v>-961.54000000000008</c:v>
                </c:pt>
                <c:pt idx="872">
                  <c:v>-964.16000000000008</c:v>
                </c:pt>
                <c:pt idx="873">
                  <c:v>-966.78000000000009</c:v>
                </c:pt>
                <c:pt idx="874">
                  <c:v>-969.40000000000009</c:v>
                </c:pt>
                <c:pt idx="875">
                  <c:v>-972.0200000000001</c:v>
                </c:pt>
                <c:pt idx="876">
                  <c:v>-974.64</c:v>
                </c:pt>
                <c:pt idx="877">
                  <c:v>-977.26</c:v>
                </c:pt>
                <c:pt idx="878">
                  <c:v>-979.88</c:v>
                </c:pt>
                <c:pt idx="879">
                  <c:v>-982.5</c:v>
                </c:pt>
                <c:pt idx="880">
                  <c:v>-985.12</c:v>
                </c:pt>
                <c:pt idx="881">
                  <c:v>-987.74</c:v>
                </c:pt>
                <c:pt idx="882">
                  <c:v>-990.3599999999999</c:v>
                </c:pt>
                <c:pt idx="883">
                  <c:v>-992.98</c:v>
                </c:pt>
                <c:pt idx="884">
                  <c:v>-995.6</c:v>
                </c:pt>
                <c:pt idx="885">
                  <c:v>-998.22</c:v>
                </c:pt>
                <c:pt idx="886">
                  <c:v>-1000.8399999999999</c:v>
                </c:pt>
                <c:pt idx="887">
                  <c:v>-1003.4599999999999</c:v>
                </c:pt>
                <c:pt idx="888">
                  <c:v>-1006.08</c:v>
                </c:pt>
                <c:pt idx="889">
                  <c:v>-1008.7</c:v>
                </c:pt>
                <c:pt idx="890">
                  <c:v>-1011.3199999999999</c:v>
                </c:pt>
                <c:pt idx="891">
                  <c:v>-1013.9399999999999</c:v>
                </c:pt>
                <c:pt idx="892">
                  <c:v>-1016.56</c:v>
                </c:pt>
                <c:pt idx="893">
                  <c:v>-1019.1800000000001</c:v>
                </c:pt>
                <c:pt idx="894">
                  <c:v>-1021.8</c:v>
                </c:pt>
                <c:pt idx="895">
                  <c:v>-1024.42</c:v>
                </c:pt>
                <c:pt idx="896">
                  <c:v>-1027.04</c:v>
                </c:pt>
                <c:pt idx="897">
                  <c:v>-1029.6599999999999</c:v>
                </c:pt>
                <c:pt idx="898">
                  <c:v>-1032.28</c:v>
                </c:pt>
                <c:pt idx="899">
                  <c:v>-1034.9000000000001</c:v>
                </c:pt>
                <c:pt idx="900">
                  <c:v>-1037.52</c:v>
                </c:pt>
                <c:pt idx="901">
                  <c:v>-1040.1399999999999</c:v>
                </c:pt>
                <c:pt idx="902">
                  <c:v>-1042.76</c:v>
                </c:pt>
                <c:pt idx="903">
                  <c:v>-1045.3799999999999</c:v>
                </c:pt>
                <c:pt idx="904">
                  <c:v>-1048</c:v>
                </c:pt>
                <c:pt idx="905">
                  <c:v>-1050.6199999999999</c:v>
                </c:pt>
                <c:pt idx="906">
                  <c:v>-1053.24</c:v>
                </c:pt>
                <c:pt idx="907">
                  <c:v>-1055.8599999999999</c:v>
                </c:pt>
                <c:pt idx="908">
                  <c:v>-1058.48</c:v>
                </c:pt>
                <c:pt idx="909">
                  <c:v>-1061.0999999999999</c:v>
                </c:pt>
                <c:pt idx="910">
                  <c:v>-1063.72</c:v>
                </c:pt>
                <c:pt idx="911">
                  <c:v>-1066.3399999999999</c:v>
                </c:pt>
                <c:pt idx="912">
                  <c:v>-1068.96</c:v>
                </c:pt>
                <c:pt idx="913">
                  <c:v>-1071.58</c:v>
                </c:pt>
                <c:pt idx="914">
                  <c:v>-1074.2</c:v>
                </c:pt>
                <c:pt idx="915">
                  <c:v>-1076.82</c:v>
                </c:pt>
                <c:pt idx="916">
                  <c:v>-1079.44</c:v>
                </c:pt>
                <c:pt idx="917">
                  <c:v>-1082.06</c:v>
                </c:pt>
                <c:pt idx="918">
                  <c:v>-1084.6799999999998</c:v>
                </c:pt>
                <c:pt idx="919">
                  <c:v>-1087.3</c:v>
                </c:pt>
                <c:pt idx="920">
                  <c:v>-1089.92</c:v>
                </c:pt>
                <c:pt idx="921">
                  <c:v>-1092.54</c:v>
                </c:pt>
                <c:pt idx="922">
                  <c:v>-1095.1599999999999</c:v>
                </c:pt>
                <c:pt idx="923">
                  <c:v>-1097.78</c:v>
                </c:pt>
                <c:pt idx="924">
                  <c:v>-1100.4000000000001</c:v>
                </c:pt>
                <c:pt idx="925">
                  <c:v>-1103.02</c:v>
                </c:pt>
                <c:pt idx="926">
                  <c:v>-1105.6399999999999</c:v>
                </c:pt>
                <c:pt idx="927">
                  <c:v>-1108.26</c:v>
                </c:pt>
                <c:pt idx="928">
                  <c:v>-1110.8799999999999</c:v>
                </c:pt>
                <c:pt idx="929">
                  <c:v>-1113.5</c:v>
                </c:pt>
                <c:pt idx="930">
                  <c:v>-1116.1199999999999</c:v>
                </c:pt>
                <c:pt idx="931">
                  <c:v>-1118.74</c:v>
                </c:pt>
                <c:pt idx="932">
                  <c:v>-1121.3599999999999</c:v>
                </c:pt>
                <c:pt idx="933">
                  <c:v>-1123.98</c:v>
                </c:pt>
                <c:pt idx="934">
                  <c:v>-1126.5999999999999</c:v>
                </c:pt>
                <c:pt idx="935">
                  <c:v>-1129.22</c:v>
                </c:pt>
                <c:pt idx="936">
                  <c:v>-1131.8399999999999</c:v>
                </c:pt>
                <c:pt idx="937">
                  <c:v>-1134.46</c:v>
                </c:pt>
                <c:pt idx="938">
                  <c:v>-1137.08</c:v>
                </c:pt>
                <c:pt idx="939">
                  <c:v>-1139.7</c:v>
                </c:pt>
                <c:pt idx="940">
                  <c:v>-1142.32</c:v>
                </c:pt>
                <c:pt idx="941">
                  <c:v>-1144.94</c:v>
                </c:pt>
                <c:pt idx="942">
                  <c:v>-1147.56</c:v>
                </c:pt>
                <c:pt idx="943">
                  <c:v>-1150.1799999999998</c:v>
                </c:pt>
                <c:pt idx="944">
                  <c:v>-1152.8</c:v>
                </c:pt>
                <c:pt idx="945">
                  <c:v>-1155.42</c:v>
                </c:pt>
                <c:pt idx="946">
                  <c:v>-1158.04</c:v>
                </c:pt>
                <c:pt idx="947">
                  <c:v>-1160.6599999999999</c:v>
                </c:pt>
                <c:pt idx="948">
                  <c:v>-1163.28</c:v>
                </c:pt>
                <c:pt idx="949">
                  <c:v>-1165.9000000000001</c:v>
                </c:pt>
                <c:pt idx="950">
                  <c:v>-1168.52</c:v>
                </c:pt>
                <c:pt idx="951">
                  <c:v>-1171.1399999999999</c:v>
                </c:pt>
                <c:pt idx="952">
                  <c:v>-1173.76</c:v>
                </c:pt>
                <c:pt idx="953">
                  <c:v>-1176.3799999999999</c:v>
                </c:pt>
                <c:pt idx="954">
                  <c:v>-1179</c:v>
                </c:pt>
                <c:pt idx="955">
                  <c:v>-1181.6199999999999</c:v>
                </c:pt>
                <c:pt idx="956">
                  <c:v>-1184.24</c:v>
                </c:pt>
                <c:pt idx="957">
                  <c:v>-1186.8599999999999</c:v>
                </c:pt>
                <c:pt idx="958">
                  <c:v>-1189.48</c:v>
                </c:pt>
                <c:pt idx="959">
                  <c:v>-1192.0999999999999</c:v>
                </c:pt>
                <c:pt idx="960">
                  <c:v>-1194.72</c:v>
                </c:pt>
                <c:pt idx="961">
                  <c:v>-1197.3399999999999</c:v>
                </c:pt>
                <c:pt idx="962">
                  <c:v>-1199.96</c:v>
                </c:pt>
                <c:pt idx="963">
                  <c:v>-1202.58</c:v>
                </c:pt>
                <c:pt idx="964">
                  <c:v>-1205.2</c:v>
                </c:pt>
                <c:pt idx="965">
                  <c:v>-1207.82</c:v>
                </c:pt>
                <c:pt idx="966">
                  <c:v>-1210.44</c:v>
                </c:pt>
                <c:pt idx="967">
                  <c:v>-1213.06</c:v>
                </c:pt>
                <c:pt idx="968">
                  <c:v>-1215.6799999999998</c:v>
                </c:pt>
                <c:pt idx="969">
                  <c:v>-1218.3</c:v>
                </c:pt>
                <c:pt idx="970">
                  <c:v>-1220.92</c:v>
                </c:pt>
                <c:pt idx="971">
                  <c:v>-1223.54</c:v>
                </c:pt>
                <c:pt idx="972">
                  <c:v>-1226.1599999999999</c:v>
                </c:pt>
                <c:pt idx="973">
                  <c:v>-1228.78</c:v>
                </c:pt>
                <c:pt idx="974">
                  <c:v>-1231.4000000000001</c:v>
                </c:pt>
                <c:pt idx="975">
                  <c:v>-1234.02</c:v>
                </c:pt>
                <c:pt idx="976">
                  <c:v>-1236.6399999999999</c:v>
                </c:pt>
                <c:pt idx="977">
                  <c:v>-1239.26</c:v>
                </c:pt>
                <c:pt idx="978">
                  <c:v>-1241.8799999999999</c:v>
                </c:pt>
                <c:pt idx="979">
                  <c:v>-1244.5</c:v>
                </c:pt>
                <c:pt idx="980">
                  <c:v>-1247.1199999999999</c:v>
                </c:pt>
                <c:pt idx="981">
                  <c:v>-1249.74</c:v>
                </c:pt>
                <c:pt idx="982">
                  <c:v>-1252.3599999999999</c:v>
                </c:pt>
                <c:pt idx="983">
                  <c:v>-1254.98</c:v>
                </c:pt>
                <c:pt idx="984">
                  <c:v>-1257.5999999999999</c:v>
                </c:pt>
                <c:pt idx="985">
                  <c:v>-1260.22</c:v>
                </c:pt>
                <c:pt idx="986">
                  <c:v>-1262.8399999999999</c:v>
                </c:pt>
                <c:pt idx="987">
                  <c:v>-1265.46</c:v>
                </c:pt>
                <c:pt idx="988">
                  <c:v>-1268.08</c:v>
                </c:pt>
                <c:pt idx="989">
                  <c:v>-1270.7</c:v>
                </c:pt>
                <c:pt idx="990">
                  <c:v>-1273.32</c:v>
                </c:pt>
                <c:pt idx="991">
                  <c:v>-1275.94</c:v>
                </c:pt>
                <c:pt idx="992">
                  <c:v>-1278.56</c:v>
                </c:pt>
                <c:pt idx="993">
                  <c:v>-1281.1799999999998</c:v>
                </c:pt>
                <c:pt idx="994">
                  <c:v>-1283.8</c:v>
                </c:pt>
                <c:pt idx="995">
                  <c:v>-1286.42</c:v>
                </c:pt>
                <c:pt idx="996">
                  <c:v>-1289.04</c:v>
                </c:pt>
                <c:pt idx="997">
                  <c:v>-1291.6599999999999</c:v>
                </c:pt>
                <c:pt idx="998">
                  <c:v>-1294.28</c:v>
                </c:pt>
                <c:pt idx="999">
                  <c:v>-1296.9000000000001</c:v>
                </c:pt>
              </c:numCache>
            </c:numRef>
          </c:xVal>
          <c:yVal>
            <c:numRef>
              <c:f>'NS103'!$H$32:$H$1031</c:f>
              <c:numCache>
                <c:formatCode>0.00E+00</c:formatCode>
                <c:ptCount val="1000"/>
                <c:pt idx="0">
                  <c:v>5.1771186012036301</c:v>
                </c:pt>
                <c:pt idx="1">
                  <c:v>5.1038741620942298</c:v>
                </c:pt>
                <c:pt idx="2">
                  <c:v>4.9244529442564886</c:v>
                </c:pt>
                <c:pt idx="3">
                  <c:v>4.9344303675521495</c:v>
                </c:pt>
                <c:pt idx="4">
                  <c:v>5.0218061087469188</c:v>
                </c:pt>
                <c:pt idx="5">
                  <c:v>5.0255594994054693</c:v>
                </c:pt>
                <c:pt idx="6">
                  <c:v>4.9638674892970407</c:v>
                </c:pt>
                <c:pt idx="7">
                  <c:v>4.9510753087717703</c:v>
                </c:pt>
                <c:pt idx="8">
                  <c:v>4.90083320558655</c:v>
                </c:pt>
                <c:pt idx="9">
                  <c:v>4.7985892017732095</c:v>
                </c:pt>
                <c:pt idx="10">
                  <c:v>4.6499759479994882</c:v>
                </c:pt>
                <c:pt idx="11">
                  <c:v>4.8205675350286699</c:v>
                </c:pt>
                <c:pt idx="12">
                  <c:v>4.9335833605302497</c:v>
                </c:pt>
                <c:pt idx="13">
                  <c:v>4.8366634056911728</c:v>
                </c:pt>
                <c:pt idx="14">
                  <c:v>4.9385334797691902</c:v>
                </c:pt>
                <c:pt idx="15">
                  <c:v>4.9479761416008499</c:v>
                </c:pt>
                <c:pt idx="16">
                  <c:v>4.9718122074521407</c:v>
                </c:pt>
                <c:pt idx="17">
                  <c:v>4.9304527721605504</c:v>
                </c:pt>
                <c:pt idx="18">
                  <c:v>5.1134218008294194</c:v>
                </c:pt>
                <c:pt idx="19">
                  <c:v>5.2041867748963391</c:v>
                </c:pt>
                <c:pt idx="20">
                  <c:v>4.9145611731705703</c:v>
                </c:pt>
                <c:pt idx="21">
                  <c:v>4.8164775052026503</c:v>
                </c:pt>
                <c:pt idx="22">
                  <c:v>4.8800709719371493</c:v>
                </c:pt>
                <c:pt idx="23">
                  <c:v>4.8465670947269901</c:v>
                </c:pt>
                <c:pt idx="24">
                  <c:v>4.7304560062108196</c:v>
                </c:pt>
                <c:pt idx="25">
                  <c:v>4.7392031587897714</c:v>
                </c:pt>
                <c:pt idx="26">
                  <c:v>4.7240347370926292</c:v>
                </c:pt>
                <c:pt idx="27">
                  <c:v>4.7496283202748915</c:v>
                </c:pt>
                <c:pt idx="28">
                  <c:v>4.63442228901613</c:v>
                </c:pt>
                <c:pt idx="29">
                  <c:v>4.5577433000251197</c:v>
                </c:pt>
                <c:pt idx="30">
                  <c:v>4.6026009273493589</c:v>
                </c:pt>
                <c:pt idx="31">
                  <c:v>4.6365061654758604</c:v>
                </c:pt>
                <c:pt idx="32">
                  <c:v>4.6208070718544088</c:v>
                </c:pt>
                <c:pt idx="33">
                  <c:v>4.6624315004031089</c:v>
                </c:pt>
                <c:pt idx="34">
                  <c:v>4.64064114766144</c:v>
                </c:pt>
                <c:pt idx="35">
                  <c:v>4.670668653178101</c:v>
                </c:pt>
                <c:pt idx="36">
                  <c:v>4.6227566589320483</c:v>
                </c:pt>
                <c:pt idx="37">
                  <c:v>4.5835540624229587</c:v>
                </c:pt>
                <c:pt idx="38">
                  <c:v>4.5760949738207302</c:v>
                </c:pt>
                <c:pt idx="39">
                  <c:v>4.5279980011356589</c:v>
                </c:pt>
                <c:pt idx="40">
                  <c:v>4.5136526187476003</c:v>
                </c:pt>
                <c:pt idx="41">
                  <c:v>4.495867676787519</c:v>
                </c:pt>
                <c:pt idx="42">
                  <c:v>4.4472736641533714</c:v>
                </c:pt>
                <c:pt idx="43">
                  <c:v>4.419563481398411</c:v>
                </c:pt>
                <c:pt idx="44">
                  <c:v>4.4711990755391113</c:v>
                </c:pt>
                <c:pt idx="45">
                  <c:v>4.5485783811407705</c:v>
                </c:pt>
                <c:pt idx="46">
                  <c:v>4.4988527706578498</c:v>
                </c:pt>
                <c:pt idx="47">
                  <c:v>4.5505580222095094</c:v>
                </c:pt>
                <c:pt idx="48">
                  <c:v>4.6308922315531502</c:v>
                </c:pt>
                <c:pt idx="49">
                  <c:v>4.6139070847812897</c:v>
                </c:pt>
                <c:pt idx="50">
                  <c:v>4.6892061628612804</c:v>
                </c:pt>
                <c:pt idx="51">
                  <c:v>4.6995731395745102</c:v>
                </c:pt>
                <c:pt idx="52">
                  <c:v>4.850122194711691</c:v>
                </c:pt>
                <c:pt idx="53">
                  <c:v>4.7947038294065978</c:v>
                </c:pt>
                <c:pt idx="54">
                  <c:v>4.7062540148728607</c:v>
                </c:pt>
                <c:pt idx="55">
                  <c:v>4.8052739099057895</c:v>
                </c:pt>
                <c:pt idx="56">
                  <c:v>4.9006710666620599</c:v>
                </c:pt>
                <c:pt idx="57">
                  <c:v>4.7723500118579096</c:v>
                </c:pt>
                <c:pt idx="58">
                  <c:v>4.6505311916125001</c:v>
                </c:pt>
                <c:pt idx="59">
                  <c:v>4.7936076689843503</c:v>
                </c:pt>
                <c:pt idx="60">
                  <c:v>4.9612119799454595</c:v>
                </c:pt>
                <c:pt idx="61">
                  <c:v>4.8349936402946501</c:v>
                </c:pt>
                <c:pt idx="62">
                  <c:v>4.8581835153859485</c:v>
                </c:pt>
                <c:pt idx="63">
                  <c:v>4.920010361476379</c:v>
                </c:pt>
                <c:pt idx="64">
                  <c:v>4.7724850003214394</c:v>
                </c:pt>
                <c:pt idx="65">
                  <c:v>4.7017435780382204</c:v>
                </c:pt>
                <c:pt idx="66">
                  <c:v>4.7434542097100092</c:v>
                </c:pt>
                <c:pt idx="67">
                  <c:v>4.88287664707362</c:v>
                </c:pt>
                <c:pt idx="68">
                  <c:v>4.8564485655495204</c:v>
                </c:pt>
                <c:pt idx="69">
                  <c:v>4.7347598511800602</c:v>
                </c:pt>
                <c:pt idx="70">
                  <c:v>4.9702167057623416</c:v>
                </c:pt>
                <c:pt idx="71">
                  <c:v>4.9625793622888095</c:v>
                </c:pt>
                <c:pt idx="72">
                  <c:v>5.059464898535289</c:v>
                </c:pt>
                <c:pt idx="73">
                  <c:v>5.0595921297382196</c:v>
                </c:pt>
                <c:pt idx="74">
                  <c:v>5.0732073922073715</c:v>
                </c:pt>
                <c:pt idx="75">
                  <c:v>5.1008300370074782</c:v>
                </c:pt>
                <c:pt idx="76">
                  <c:v>4.9085429887937613</c:v>
                </c:pt>
                <c:pt idx="77">
                  <c:v>4.9149073933246212</c:v>
                </c:pt>
                <c:pt idx="78">
                  <c:v>4.9321299533365002</c:v>
                </c:pt>
                <c:pt idx="79">
                  <c:v>4.7717281705400714</c:v>
                </c:pt>
                <c:pt idx="80">
                  <c:v>4.7540823643289487</c:v>
                </c:pt>
                <c:pt idx="81">
                  <c:v>4.7382267218615608</c:v>
                </c:pt>
                <c:pt idx="82">
                  <c:v>4.6592053262035797</c:v>
                </c:pt>
                <c:pt idx="83">
                  <c:v>4.5560987705817197</c:v>
                </c:pt>
                <c:pt idx="84">
                  <c:v>4.5960341864850296</c:v>
                </c:pt>
                <c:pt idx="85">
                  <c:v>4.7713682941297115</c:v>
                </c:pt>
                <c:pt idx="86">
                  <c:v>4.7999825375861089</c:v>
                </c:pt>
                <c:pt idx="87">
                  <c:v>4.7515251929237907</c:v>
                </c:pt>
                <c:pt idx="88">
                  <c:v>4.8545709880209387</c:v>
                </c:pt>
                <c:pt idx="89">
                  <c:v>4.9169632959885314</c:v>
                </c:pt>
                <c:pt idx="90">
                  <c:v>4.7137225643283402</c:v>
                </c:pt>
                <c:pt idx="91">
                  <c:v>4.6774396804084795</c:v>
                </c:pt>
                <c:pt idx="92">
                  <c:v>4.8357003535900196</c:v>
                </c:pt>
                <c:pt idx="93">
                  <c:v>4.7815439935877606</c:v>
                </c:pt>
                <c:pt idx="94">
                  <c:v>4.6252904862274589</c:v>
                </c:pt>
                <c:pt idx="95">
                  <c:v>4.644723466189709</c:v>
                </c:pt>
                <c:pt idx="96">
                  <c:v>4.7477294669441612</c:v>
                </c:pt>
                <c:pt idx="97">
                  <c:v>4.6548130273055079</c:v>
                </c:pt>
                <c:pt idx="98">
                  <c:v>4.7267116747543598</c:v>
                </c:pt>
                <c:pt idx="99">
                  <c:v>4.7321673002965099</c:v>
                </c:pt>
                <c:pt idx="100">
                  <c:v>4.7548529394615695</c:v>
                </c:pt>
                <c:pt idx="101">
                  <c:v>4.7333906449508314</c:v>
                </c:pt>
                <c:pt idx="102">
                  <c:v>4.884527829938369</c:v>
                </c:pt>
                <c:pt idx="103">
                  <c:v>5.0336702494971197</c:v>
                </c:pt>
                <c:pt idx="104">
                  <c:v>4.9699803363058193</c:v>
                </c:pt>
                <c:pt idx="105">
                  <c:v>4.8761824812604706</c:v>
                </c:pt>
                <c:pt idx="106">
                  <c:v>4.9099536918807809</c:v>
                </c:pt>
                <c:pt idx="107">
                  <c:v>5.0580729034998901</c:v>
                </c:pt>
                <c:pt idx="108">
                  <c:v>4.9145972703281595</c:v>
                </c:pt>
                <c:pt idx="109">
                  <c:v>4.8838303490110295</c:v>
                </c:pt>
                <c:pt idx="110">
                  <c:v>5.0369348387274986</c:v>
                </c:pt>
                <c:pt idx="111">
                  <c:v>5.1647184602390288</c:v>
                </c:pt>
                <c:pt idx="112">
                  <c:v>5.0718897607209703</c:v>
                </c:pt>
                <c:pt idx="113">
                  <c:v>5.04769153297927</c:v>
                </c:pt>
                <c:pt idx="114">
                  <c:v>5.2736640639498313</c:v>
                </c:pt>
                <c:pt idx="115">
                  <c:v>5.2853071413714705</c:v>
                </c:pt>
                <c:pt idx="116">
                  <c:v>5.2611758034907794</c:v>
                </c:pt>
                <c:pt idx="117">
                  <c:v>5.2688943782286595</c:v>
                </c:pt>
                <c:pt idx="118">
                  <c:v>5.3974504404618395</c:v>
                </c:pt>
                <c:pt idx="119">
                  <c:v>5.365034978853588</c:v>
                </c:pt>
                <c:pt idx="120">
                  <c:v>5.30300645774303</c:v>
                </c:pt>
                <c:pt idx="121">
                  <c:v>5.3946408284697593</c:v>
                </c:pt>
                <c:pt idx="122">
                  <c:v>5.2786960452710909</c:v>
                </c:pt>
                <c:pt idx="123">
                  <c:v>5.2195310238352191</c:v>
                </c:pt>
                <c:pt idx="124">
                  <c:v>5.223870438526049</c:v>
                </c:pt>
                <c:pt idx="125">
                  <c:v>5.2279522168741392</c:v>
                </c:pt>
                <c:pt idx="126">
                  <c:v>5.26733305492552</c:v>
                </c:pt>
                <c:pt idx="127">
                  <c:v>5.4242327187553991</c:v>
                </c:pt>
                <c:pt idx="128">
                  <c:v>5.5242293933700104</c:v>
                </c:pt>
                <c:pt idx="129">
                  <c:v>5.4858879377266794</c:v>
                </c:pt>
                <c:pt idx="130">
                  <c:v>5.3450248641494289</c:v>
                </c:pt>
                <c:pt idx="131">
                  <c:v>5.3303953867383003</c:v>
                </c:pt>
                <c:pt idx="132">
                  <c:v>5.3091791937573412</c:v>
                </c:pt>
                <c:pt idx="133">
                  <c:v>5.2746670528818109</c:v>
                </c:pt>
                <c:pt idx="134">
                  <c:v>5.1104357259574691</c:v>
                </c:pt>
                <c:pt idx="135">
                  <c:v>5.0762861678929401</c:v>
                </c:pt>
                <c:pt idx="136">
                  <c:v>4.9739743317091305</c:v>
                </c:pt>
                <c:pt idx="137">
                  <c:v>4.8913231995904312</c:v>
                </c:pt>
                <c:pt idx="138">
                  <c:v>4.9347889690686602</c:v>
                </c:pt>
                <c:pt idx="139">
                  <c:v>4.8728706662628793</c:v>
                </c:pt>
                <c:pt idx="140">
                  <c:v>4.8131669441589491</c:v>
                </c:pt>
                <c:pt idx="141">
                  <c:v>4.8296214821684806</c:v>
                </c:pt>
                <c:pt idx="142">
                  <c:v>4.7667880488450489</c:v>
                </c:pt>
                <c:pt idx="143">
                  <c:v>4.8572484515954093</c:v>
                </c:pt>
                <c:pt idx="144">
                  <c:v>4.8534732857247409</c:v>
                </c:pt>
                <c:pt idx="145">
                  <c:v>4.83825287552565</c:v>
                </c:pt>
                <c:pt idx="146">
                  <c:v>4.7932498817731721</c:v>
                </c:pt>
                <c:pt idx="147">
                  <c:v>4.7990632585988804</c:v>
                </c:pt>
                <c:pt idx="148">
                  <c:v>4.8041057759977885</c:v>
                </c:pt>
                <c:pt idx="149">
                  <c:v>4.8370720556078899</c:v>
                </c:pt>
                <c:pt idx="150">
                  <c:v>4.7298496005744406</c:v>
                </c:pt>
                <c:pt idx="151">
                  <c:v>4.7960454973960198</c:v>
                </c:pt>
                <c:pt idx="152">
                  <c:v>4.75075597211762</c:v>
                </c:pt>
                <c:pt idx="153">
                  <c:v>4.7270468415579581</c:v>
                </c:pt>
                <c:pt idx="154">
                  <c:v>4.6593127594247301</c:v>
                </c:pt>
                <c:pt idx="155">
                  <c:v>4.5842834590876995</c:v>
                </c:pt>
                <c:pt idx="156">
                  <c:v>4.54372735767714</c:v>
                </c:pt>
                <c:pt idx="157">
                  <c:v>4.5570452841195097</c:v>
                </c:pt>
                <c:pt idx="158">
                  <c:v>4.5529289624151987</c:v>
                </c:pt>
                <c:pt idx="159">
                  <c:v>4.4780321987316416</c:v>
                </c:pt>
                <c:pt idx="160">
                  <c:v>4.4553752177903396</c:v>
                </c:pt>
                <c:pt idx="161">
                  <c:v>4.441139302581071</c:v>
                </c:pt>
                <c:pt idx="162">
                  <c:v>4.4429089931005805</c:v>
                </c:pt>
                <c:pt idx="163">
                  <c:v>4.5164199706414294</c:v>
                </c:pt>
                <c:pt idx="164">
                  <c:v>4.3804880510027697</c:v>
                </c:pt>
                <c:pt idx="165">
                  <c:v>4.3102098598221801</c:v>
                </c:pt>
                <c:pt idx="166">
                  <c:v>4.4122433576231508</c:v>
                </c:pt>
                <c:pt idx="167">
                  <c:v>4.3456597506284602</c:v>
                </c:pt>
                <c:pt idx="168">
                  <c:v>4.2335985635957893</c:v>
                </c:pt>
                <c:pt idx="169">
                  <c:v>4.2543674501490596</c:v>
                </c:pt>
                <c:pt idx="170">
                  <c:v>4.3308853944607</c:v>
                </c:pt>
                <c:pt idx="171">
                  <c:v>4.3401583183782488</c:v>
                </c:pt>
                <c:pt idx="172">
                  <c:v>4.2647158639574476</c:v>
                </c:pt>
                <c:pt idx="173">
                  <c:v>4.2578120341897492</c:v>
                </c:pt>
                <c:pt idx="174">
                  <c:v>4.3014455199804189</c:v>
                </c:pt>
                <c:pt idx="175">
                  <c:v>4.2667299828962708</c:v>
                </c:pt>
                <c:pt idx="176">
                  <c:v>4.2245306611270079</c:v>
                </c:pt>
                <c:pt idx="177">
                  <c:v>4.2859153995936596</c:v>
                </c:pt>
                <c:pt idx="178">
                  <c:v>4.2586977240587505</c:v>
                </c:pt>
                <c:pt idx="179">
                  <c:v>4.2653974886227504</c:v>
                </c:pt>
                <c:pt idx="180">
                  <c:v>4.3450616791590297</c:v>
                </c:pt>
                <c:pt idx="181">
                  <c:v>4.3390748916635902</c:v>
                </c:pt>
                <c:pt idx="182">
                  <c:v>4.2460469157447607</c:v>
                </c:pt>
                <c:pt idx="183">
                  <c:v>4.1760232243850304</c:v>
                </c:pt>
                <c:pt idx="184">
                  <c:v>4.2721089058277997</c:v>
                </c:pt>
                <c:pt idx="185">
                  <c:v>4.4107939924849315</c:v>
                </c:pt>
                <c:pt idx="186">
                  <c:v>4.4504891140659604</c:v>
                </c:pt>
                <c:pt idx="187">
                  <c:v>4.3594151706106201</c:v>
                </c:pt>
                <c:pt idx="188">
                  <c:v>4.3507601245358902</c:v>
                </c:pt>
                <c:pt idx="189">
                  <c:v>4.3948891715902487</c:v>
                </c:pt>
                <c:pt idx="190">
                  <c:v>4.3532031084359399</c:v>
                </c:pt>
                <c:pt idx="191">
                  <c:v>4.3686176466482687</c:v>
                </c:pt>
                <c:pt idx="192">
                  <c:v>4.408383391576721</c:v>
                </c:pt>
                <c:pt idx="193">
                  <c:v>4.3938960217291401</c:v>
                </c:pt>
                <c:pt idx="194">
                  <c:v>4.4283453210168702</c:v>
                </c:pt>
                <c:pt idx="195">
                  <c:v>4.4485551747511609</c:v>
                </c:pt>
                <c:pt idx="196">
                  <c:v>4.5533875016729191</c:v>
                </c:pt>
                <c:pt idx="197">
                  <c:v>4.636144068380049</c:v>
                </c:pt>
                <c:pt idx="198">
                  <c:v>4.6543286837846907</c:v>
                </c:pt>
                <c:pt idx="199">
                  <c:v>4.8849934407159292</c:v>
                </c:pt>
                <c:pt idx="200">
                  <c:v>5.1301082002397793</c:v>
                </c:pt>
                <c:pt idx="201">
                  <c:v>5.0583007366266601</c:v>
                </c:pt>
                <c:pt idx="202">
                  <c:v>4.9816493156814721</c:v>
                </c:pt>
                <c:pt idx="203">
                  <c:v>5.0072561503361497</c:v>
                </c:pt>
                <c:pt idx="204">
                  <c:v>5.0698479867475097</c:v>
                </c:pt>
                <c:pt idx="205">
                  <c:v>4.9823683760461304</c:v>
                </c:pt>
                <c:pt idx="206">
                  <c:v>4.9280555328588393</c:v>
                </c:pt>
                <c:pt idx="207">
                  <c:v>4.839492528337999</c:v>
                </c:pt>
                <c:pt idx="208">
                  <c:v>4.7437383322148508</c:v>
                </c:pt>
                <c:pt idx="209">
                  <c:v>4.8022963547518103</c:v>
                </c:pt>
                <c:pt idx="210">
                  <c:v>4.8217921541279898</c:v>
                </c:pt>
                <c:pt idx="211">
                  <c:v>4.7301831100888609</c:v>
                </c:pt>
                <c:pt idx="212">
                  <c:v>4.6286208295378488</c:v>
                </c:pt>
                <c:pt idx="213">
                  <c:v>4.5038316076058793</c:v>
                </c:pt>
                <c:pt idx="214">
                  <c:v>4.4969394057474403</c:v>
                </c:pt>
                <c:pt idx="215">
                  <c:v>4.4521723981027099</c:v>
                </c:pt>
                <c:pt idx="216">
                  <c:v>4.3875480780122995</c:v>
                </c:pt>
                <c:pt idx="217">
                  <c:v>4.3144188985896692</c:v>
                </c:pt>
                <c:pt idx="218">
                  <c:v>4.378261388106111</c:v>
                </c:pt>
                <c:pt idx="219">
                  <c:v>4.3382907289204304</c:v>
                </c:pt>
                <c:pt idx="220">
                  <c:v>4.2478813386989591</c:v>
                </c:pt>
                <c:pt idx="221">
                  <c:v>4.1556236578344095</c:v>
                </c:pt>
                <c:pt idx="222">
                  <c:v>3.9119349813587294</c:v>
                </c:pt>
                <c:pt idx="223">
                  <c:v>3.7840141099161402</c:v>
                </c:pt>
                <c:pt idx="224">
                  <c:v>3.6779877324701404</c:v>
                </c:pt>
                <c:pt idx="225">
                  <c:v>3.65542916506742</c:v>
                </c:pt>
                <c:pt idx="226">
                  <c:v>3.5939915481987206</c:v>
                </c:pt>
                <c:pt idx="227">
                  <c:v>3.5721466148784793</c:v>
                </c:pt>
                <c:pt idx="228">
                  <c:v>3.5461381092648696</c:v>
                </c:pt>
                <c:pt idx="229">
                  <c:v>3.5754501257735791</c:v>
                </c:pt>
                <c:pt idx="230">
                  <c:v>3.51878023983536</c:v>
                </c:pt>
                <c:pt idx="231">
                  <c:v>3.4236568202514501</c:v>
                </c:pt>
                <c:pt idx="232">
                  <c:v>3.4371189076549</c:v>
                </c:pt>
                <c:pt idx="233">
                  <c:v>3.3770022821273602</c:v>
                </c:pt>
                <c:pt idx="234">
                  <c:v>3.3400164353748392</c:v>
                </c:pt>
                <c:pt idx="235">
                  <c:v>3.3653221934971698</c:v>
                </c:pt>
                <c:pt idx="236">
                  <c:v>3.3760898274884097</c:v>
                </c:pt>
                <c:pt idx="237">
                  <c:v>3.3300104170472697</c:v>
                </c:pt>
                <c:pt idx="238">
                  <c:v>3.2843984149401502</c:v>
                </c:pt>
                <c:pt idx="239">
                  <c:v>3.2308734897381193</c:v>
                </c:pt>
                <c:pt idx="240">
                  <c:v>3.2613363063800502</c:v>
                </c:pt>
                <c:pt idx="241">
                  <c:v>3.2266132800640999</c:v>
                </c:pt>
                <c:pt idx="242">
                  <c:v>3.2131512731125005</c:v>
                </c:pt>
                <c:pt idx="243">
                  <c:v>3.2024500168172101</c:v>
                </c:pt>
                <c:pt idx="244">
                  <c:v>3.2087872298095106</c:v>
                </c:pt>
                <c:pt idx="245">
                  <c:v>3.1729682687110201</c:v>
                </c:pt>
                <c:pt idx="246">
                  <c:v>3.1436960339546998</c:v>
                </c:pt>
                <c:pt idx="247">
                  <c:v>3.20582048235929</c:v>
                </c:pt>
                <c:pt idx="248">
                  <c:v>3.17519257506004</c:v>
                </c:pt>
                <c:pt idx="249">
                  <c:v>3.1009069213823004</c:v>
                </c:pt>
                <c:pt idx="250">
                  <c:v>3.0945259828988196</c:v>
                </c:pt>
                <c:pt idx="251">
                  <c:v>3.1574857466569703</c:v>
                </c:pt>
                <c:pt idx="252">
                  <c:v>3.1357015048678401</c:v>
                </c:pt>
                <c:pt idx="253">
                  <c:v>3.1083343594259003</c:v>
                </c:pt>
                <c:pt idx="254">
                  <c:v>3.1334720468535</c:v>
                </c:pt>
                <c:pt idx="255">
                  <c:v>3.0595511183914099</c:v>
                </c:pt>
                <c:pt idx="256">
                  <c:v>3.0102228653292795</c:v>
                </c:pt>
                <c:pt idx="257">
                  <c:v>2.9861335995822098</c:v>
                </c:pt>
                <c:pt idx="258">
                  <c:v>3.0182372153685701</c:v>
                </c:pt>
                <c:pt idx="259">
                  <c:v>2.9928442284207497</c:v>
                </c:pt>
                <c:pt idx="260">
                  <c:v>2.9166941801587591</c:v>
                </c:pt>
                <c:pt idx="261">
                  <c:v>2.8430520294183697</c:v>
                </c:pt>
                <c:pt idx="262">
                  <c:v>2.8248881096838891</c:v>
                </c:pt>
                <c:pt idx="263">
                  <c:v>2.7810024429437799</c:v>
                </c:pt>
                <c:pt idx="264">
                  <c:v>2.7392581299875496</c:v>
                </c:pt>
                <c:pt idx="265">
                  <c:v>2.7228110269152199</c:v>
                </c:pt>
                <c:pt idx="266">
                  <c:v>2.6691064442090302</c:v>
                </c:pt>
                <c:pt idx="267">
                  <c:v>2.6184211603800098</c:v>
                </c:pt>
                <c:pt idx="268">
                  <c:v>2.54825733986711</c:v>
                </c:pt>
                <c:pt idx="269">
                  <c:v>2.5227724623186893</c:v>
                </c:pt>
                <c:pt idx="270">
                  <c:v>2.4900589834673297</c:v>
                </c:pt>
                <c:pt idx="271">
                  <c:v>2.4599677353200895</c:v>
                </c:pt>
                <c:pt idx="272">
                  <c:v>2.4326553749943991</c:v>
                </c:pt>
                <c:pt idx="273">
                  <c:v>2.3962885709862394</c:v>
                </c:pt>
                <c:pt idx="274">
                  <c:v>2.3776905807036695</c:v>
                </c:pt>
                <c:pt idx="275">
                  <c:v>2.3620449841653897</c:v>
                </c:pt>
                <c:pt idx="276">
                  <c:v>2.3521121668686495</c:v>
                </c:pt>
                <c:pt idx="277">
                  <c:v>2.3542821109116696</c:v>
                </c:pt>
                <c:pt idx="278">
                  <c:v>2.3123906452024299</c:v>
                </c:pt>
                <c:pt idx="279">
                  <c:v>2.2964802118337797</c:v>
                </c:pt>
                <c:pt idx="280">
                  <c:v>2.3249464543667098</c:v>
                </c:pt>
                <c:pt idx="281">
                  <c:v>2.2804683884424204</c:v>
                </c:pt>
                <c:pt idx="282">
                  <c:v>2.2661732237682397</c:v>
                </c:pt>
                <c:pt idx="283">
                  <c:v>2.2573437359752702</c:v>
                </c:pt>
                <c:pt idx="284">
                  <c:v>2.2518502657594799</c:v>
                </c:pt>
                <c:pt idx="285">
                  <c:v>2.1969939699027701</c:v>
                </c:pt>
                <c:pt idx="286">
                  <c:v>2.208276078702391</c:v>
                </c:pt>
                <c:pt idx="287">
                  <c:v>2.2225918161536402</c:v>
                </c:pt>
                <c:pt idx="288">
                  <c:v>2.2290308050657099</c:v>
                </c:pt>
                <c:pt idx="289">
                  <c:v>2.2390216484757306</c:v>
                </c:pt>
                <c:pt idx="290">
                  <c:v>2.2352687717429904</c:v>
                </c:pt>
                <c:pt idx="291">
                  <c:v>2.1841725976348698</c:v>
                </c:pt>
                <c:pt idx="292">
                  <c:v>2.1563947938109305</c:v>
                </c:pt>
                <c:pt idx="293">
                  <c:v>2.1733776739372899</c:v>
                </c:pt>
                <c:pt idx="294">
                  <c:v>2.1895628539570304</c:v>
                </c:pt>
                <c:pt idx="295">
                  <c:v>2.1850210437264304</c:v>
                </c:pt>
                <c:pt idx="296">
                  <c:v>2.1864497475556002</c:v>
                </c:pt>
                <c:pt idx="297">
                  <c:v>2.16585646291567</c:v>
                </c:pt>
                <c:pt idx="298">
                  <c:v>2.1790584493267295</c:v>
                </c:pt>
                <c:pt idx="299">
                  <c:v>2.1217978553905406</c:v>
                </c:pt>
                <c:pt idx="300">
                  <c:v>2.1239210554541104</c:v>
                </c:pt>
                <c:pt idx="301">
                  <c:v>2.1375923251808797</c:v>
                </c:pt>
                <c:pt idx="302">
                  <c:v>2.1322852852396896</c:v>
                </c:pt>
                <c:pt idx="303">
                  <c:v>2.1431305369671407</c:v>
                </c:pt>
                <c:pt idx="304">
                  <c:v>2.1645828655456705</c:v>
                </c:pt>
                <c:pt idx="305">
                  <c:v>2.1963357254615299</c:v>
                </c:pt>
                <c:pt idx="306">
                  <c:v>2.2018490431555997</c:v>
                </c:pt>
                <c:pt idx="307">
                  <c:v>2.2016463770133199</c:v>
                </c:pt>
                <c:pt idx="308">
                  <c:v>2.2687171088352405</c:v>
                </c:pt>
                <c:pt idx="309">
                  <c:v>2.2702729857586896</c:v>
                </c:pt>
                <c:pt idx="310">
                  <c:v>2.2832654787967201</c:v>
                </c:pt>
                <c:pt idx="311">
                  <c:v>2.23309293769521</c:v>
                </c:pt>
                <c:pt idx="312">
                  <c:v>2.2297104472103109</c:v>
                </c:pt>
                <c:pt idx="313">
                  <c:v>2.2300253560245999</c:v>
                </c:pt>
                <c:pt idx="314">
                  <c:v>2.2385145537683004</c:v>
                </c:pt>
                <c:pt idx="315">
                  <c:v>2.2862356014349499</c:v>
                </c:pt>
                <c:pt idx="316">
                  <c:v>2.3071903594720706</c:v>
                </c:pt>
                <c:pt idx="317">
                  <c:v>2.2907053643070201</c:v>
                </c:pt>
                <c:pt idx="318">
                  <c:v>2.2842530326610699</c:v>
                </c:pt>
                <c:pt idx="319">
                  <c:v>2.2684637938145</c:v>
                </c:pt>
                <c:pt idx="320">
                  <c:v>2.2814586833733195</c:v>
                </c:pt>
                <c:pt idx="321">
                  <c:v>2.2834629528809303</c:v>
                </c:pt>
                <c:pt idx="322">
                  <c:v>2.3372813751997494</c:v>
                </c:pt>
                <c:pt idx="323">
                  <c:v>2.3843988730030095</c:v>
                </c:pt>
                <c:pt idx="324">
                  <c:v>2.3850765253541097</c:v>
                </c:pt>
                <c:pt idx="325">
                  <c:v>2.3551096732140193</c:v>
                </c:pt>
                <c:pt idx="326">
                  <c:v>2.3341916355782097</c:v>
                </c:pt>
                <c:pt idx="327">
                  <c:v>2.2854670860569706</c:v>
                </c:pt>
                <c:pt idx="328">
                  <c:v>2.2399820559126802</c:v>
                </c:pt>
                <c:pt idx="329">
                  <c:v>2.2776386717394699</c:v>
                </c:pt>
                <c:pt idx="330">
                  <c:v>2.2886562520335803</c:v>
                </c:pt>
                <c:pt idx="331">
                  <c:v>2.28167521537469</c:v>
                </c:pt>
                <c:pt idx="332">
                  <c:v>2.3176601213370396</c:v>
                </c:pt>
                <c:pt idx="333">
                  <c:v>2.3426082847648892</c:v>
                </c:pt>
                <c:pt idx="334">
                  <c:v>2.3971527169718398</c:v>
                </c:pt>
                <c:pt idx="335">
                  <c:v>2.3430138363491695</c:v>
                </c:pt>
                <c:pt idx="336">
                  <c:v>2.4310576456637896</c:v>
                </c:pt>
                <c:pt idx="337">
                  <c:v>2.4303177769010205</c:v>
                </c:pt>
                <c:pt idx="338">
                  <c:v>2.3793154321576595</c:v>
                </c:pt>
                <c:pt idx="339">
                  <c:v>2.4139737028567705</c:v>
                </c:pt>
                <c:pt idx="340">
                  <c:v>2.4372328675314803</c:v>
                </c:pt>
                <c:pt idx="341">
                  <c:v>2.4744825974282594</c:v>
                </c:pt>
                <c:pt idx="342">
                  <c:v>2.4889963259359802</c:v>
                </c:pt>
                <c:pt idx="343">
                  <c:v>2.4947484116038692</c:v>
                </c:pt>
                <c:pt idx="344">
                  <c:v>2.5119465114074102</c:v>
                </c:pt>
                <c:pt idx="345">
                  <c:v>2.5170980371973202</c:v>
                </c:pt>
                <c:pt idx="346">
                  <c:v>2.5084473489759302</c:v>
                </c:pt>
                <c:pt idx="347">
                  <c:v>2.5239396561511103</c:v>
                </c:pt>
                <c:pt idx="348">
                  <c:v>2.5985883171668798</c:v>
                </c:pt>
                <c:pt idx="349">
                  <c:v>2.6581255511028203</c:v>
                </c:pt>
                <c:pt idx="350">
                  <c:v>2.6292289964668196</c:v>
                </c:pt>
                <c:pt idx="351">
                  <c:v>2.56885087812321</c:v>
                </c:pt>
                <c:pt idx="352">
                  <c:v>2.5794325345555196</c:v>
                </c:pt>
                <c:pt idx="353">
                  <c:v>2.6043241361201601</c:v>
                </c:pt>
                <c:pt idx="354">
                  <c:v>2.6149415075332199</c:v>
                </c:pt>
                <c:pt idx="355">
                  <c:v>2.6134841151750901</c:v>
                </c:pt>
                <c:pt idx="356">
                  <c:v>2.6129428781408195</c:v>
                </c:pt>
                <c:pt idx="357">
                  <c:v>2.6809541221957098</c:v>
                </c:pt>
                <c:pt idx="358">
                  <c:v>2.6881125827339503</c:v>
                </c:pt>
                <c:pt idx="359">
                  <c:v>2.7146921712002094</c:v>
                </c:pt>
                <c:pt idx="360">
                  <c:v>2.7106200355348995</c:v>
                </c:pt>
                <c:pt idx="361">
                  <c:v>2.6971254990139495</c:v>
                </c:pt>
                <c:pt idx="362">
                  <c:v>2.7109844656278401</c:v>
                </c:pt>
                <c:pt idx="363">
                  <c:v>2.7260517758507201</c:v>
                </c:pt>
                <c:pt idx="364">
                  <c:v>2.7440749655427004</c:v>
                </c:pt>
                <c:pt idx="365">
                  <c:v>2.7136229821313402</c:v>
                </c:pt>
                <c:pt idx="366">
                  <c:v>2.7534796888777402</c:v>
                </c:pt>
                <c:pt idx="367">
                  <c:v>2.7041932940593005</c:v>
                </c:pt>
                <c:pt idx="368">
                  <c:v>2.6949557035035197</c:v>
                </c:pt>
                <c:pt idx="369">
                  <c:v>2.7028223528965305</c:v>
                </c:pt>
                <c:pt idx="370">
                  <c:v>2.7240187305432495</c:v>
                </c:pt>
                <c:pt idx="371">
                  <c:v>2.7590343252863203</c:v>
                </c:pt>
                <c:pt idx="372">
                  <c:v>2.7644231374769306</c:v>
                </c:pt>
                <c:pt idx="373">
                  <c:v>2.8011641529134201</c:v>
                </c:pt>
                <c:pt idx="374">
                  <c:v>2.7561944403260505</c:v>
                </c:pt>
                <c:pt idx="375">
                  <c:v>2.6634791535778</c:v>
                </c:pt>
                <c:pt idx="376">
                  <c:v>2.6572673470719703</c:v>
                </c:pt>
                <c:pt idx="377">
                  <c:v>2.6692247167716303</c:v>
                </c:pt>
                <c:pt idx="378">
                  <c:v>2.6952844316477398</c:v>
                </c:pt>
                <c:pt idx="379">
                  <c:v>2.6616123158499301</c:v>
                </c:pt>
                <c:pt idx="380">
                  <c:v>2.6607175181887404</c:v>
                </c:pt>
                <c:pt idx="381">
                  <c:v>2.6357793811653898</c:v>
                </c:pt>
                <c:pt idx="382">
                  <c:v>2.6435449829809805</c:v>
                </c:pt>
                <c:pt idx="383">
                  <c:v>2.66148982619689</c:v>
                </c:pt>
                <c:pt idx="384">
                  <c:v>2.7026855254953501</c:v>
                </c:pt>
                <c:pt idx="385">
                  <c:v>2.7524677550870802</c:v>
                </c:pt>
                <c:pt idx="386">
                  <c:v>2.7426624427295598</c:v>
                </c:pt>
                <c:pt idx="387">
                  <c:v>2.7284839065175004</c:v>
                </c:pt>
                <c:pt idx="388">
                  <c:v>2.7068629272115796</c:v>
                </c:pt>
                <c:pt idx="389">
                  <c:v>2.7167504289902094</c:v>
                </c:pt>
                <c:pt idx="390">
                  <c:v>2.7631606724263307</c:v>
                </c:pt>
                <c:pt idx="391">
                  <c:v>2.7460109802008295</c:v>
                </c:pt>
                <c:pt idx="392">
                  <c:v>2.71907631038636</c:v>
                </c:pt>
                <c:pt idx="393">
                  <c:v>2.7250434156209598</c:v>
                </c:pt>
                <c:pt idx="394">
                  <c:v>2.7507802878352803</c:v>
                </c:pt>
                <c:pt idx="395">
                  <c:v>2.7614551602576398</c:v>
                </c:pt>
                <c:pt idx="396">
                  <c:v>2.7765461001050897</c:v>
                </c:pt>
                <c:pt idx="397">
                  <c:v>2.8554214035716097</c:v>
                </c:pt>
                <c:pt idx="398">
                  <c:v>2.8990170528330799</c:v>
                </c:pt>
                <c:pt idx="399">
                  <c:v>2.9931931537674705</c:v>
                </c:pt>
                <c:pt idx="400">
                  <c:v>2.9887931927789202</c:v>
                </c:pt>
                <c:pt idx="401">
                  <c:v>3.0142418445533101</c:v>
                </c:pt>
                <c:pt idx="402">
                  <c:v>3.0494085245565397</c:v>
                </c:pt>
                <c:pt idx="403">
                  <c:v>3.0892738623013005</c:v>
                </c:pt>
                <c:pt idx="404">
                  <c:v>3.1155969088997302</c:v>
                </c:pt>
                <c:pt idx="405">
                  <c:v>3.2034744580665109</c:v>
                </c:pt>
                <c:pt idx="406">
                  <c:v>3.2036384556562698</c:v>
                </c:pt>
                <c:pt idx="407">
                  <c:v>3.2026238103929106</c:v>
                </c:pt>
                <c:pt idx="408">
                  <c:v>3.2974592995909</c:v>
                </c:pt>
                <c:pt idx="409">
                  <c:v>3.3031906312669506</c:v>
                </c:pt>
                <c:pt idx="410">
                  <c:v>3.3235200294944298</c:v>
                </c:pt>
                <c:pt idx="411">
                  <c:v>3.3083281694218596</c:v>
                </c:pt>
                <c:pt idx="412">
                  <c:v>3.3459695342860596</c:v>
                </c:pt>
                <c:pt idx="413">
                  <c:v>3.3787363157634798</c:v>
                </c:pt>
                <c:pt idx="414">
                  <c:v>3.4343871945534397</c:v>
                </c:pt>
                <c:pt idx="415">
                  <c:v>3.49299140526167</c:v>
                </c:pt>
                <c:pt idx="416">
                  <c:v>3.5167519918450894</c:v>
                </c:pt>
                <c:pt idx="417">
                  <c:v>3.4845206173105905</c:v>
                </c:pt>
                <c:pt idx="418">
                  <c:v>3.5315382946707894</c:v>
                </c:pt>
                <c:pt idx="419">
                  <c:v>3.5351249701757501</c:v>
                </c:pt>
                <c:pt idx="420">
                  <c:v>3.5086835387262498</c:v>
                </c:pt>
                <c:pt idx="421">
                  <c:v>3.4896396301052297</c:v>
                </c:pt>
                <c:pt idx="422">
                  <c:v>3.5524551633491286</c:v>
                </c:pt>
                <c:pt idx="423">
                  <c:v>3.6054823886218301</c:v>
                </c:pt>
                <c:pt idx="424">
                  <c:v>3.5920308658337294</c:v>
                </c:pt>
                <c:pt idx="425">
                  <c:v>3.5710225846340196</c:v>
                </c:pt>
                <c:pt idx="426">
                  <c:v>3.5826301651691996</c:v>
                </c:pt>
                <c:pt idx="427">
                  <c:v>3.5539734303910695</c:v>
                </c:pt>
                <c:pt idx="428">
                  <c:v>3.5709380696564099</c:v>
                </c:pt>
                <c:pt idx="429">
                  <c:v>3.6452353054974003</c:v>
                </c:pt>
                <c:pt idx="430">
                  <c:v>3.7199920572192702</c:v>
                </c:pt>
                <c:pt idx="431">
                  <c:v>3.7488334979668898</c:v>
                </c:pt>
                <c:pt idx="432">
                  <c:v>3.7950925464481</c:v>
                </c:pt>
                <c:pt idx="433">
                  <c:v>3.8694289646366196</c:v>
                </c:pt>
                <c:pt idx="434">
                  <c:v>3.8039751842797593</c:v>
                </c:pt>
                <c:pt idx="435">
                  <c:v>3.7246614937296596</c:v>
                </c:pt>
                <c:pt idx="436">
                  <c:v>3.70539510995662</c:v>
                </c:pt>
                <c:pt idx="437">
                  <c:v>3.65050845287508</c:v>
                </c:pt>
                <c:pt idx="438">
                  <c:v>3.6449690457281099</c:v>
                </c:pt>
                <c:pt idx="439">
                  <c:v>3.6891695634753505</c:v>
                </c:pt>
                <c:pt idx="440">
                  <c:v>3.5918638938981089</c:v>
                </c:pt>
                <c:pt idx="441">
                  <c:v>3.5060509853484993</c:v>
                </c:pt>
                <c:pt idx="442">
                  <c:v>3.5123423641889691</c:v>
                </c:pt>
                <c:pt idx="443">
                  <c:v>3.5866191107291496</c:v>
                </c:pt>
                <c:pt idx="444">
                  <c:v>3.5260714414501302</c:v>
                </c:pt>
                <c:pt idx="445">
                  <c:v>3.55343786309176</c:v>
                </c:pt>
                <c:pt idx="446">
                  <c:v>3.6095332208533004</c:v>
                </c:pt>
                <c:pt idx="447">
                  <c:v>3.6620197077056904</c:v>
                </c:pt>
                <c:pt idx="448">
                  <c:v>3.6105752197724601</c:v>
                </c:pt>
                <c:pt idx="449">
                  <c:v>3.6140226352877294</c:v>
                </c:pt>
                <c:pt idx="450">
                  <c:v>3.6540651557318395</c:v>
                </c:pt>
                <c:pt idx="451">
                  <c:v>3.6056045717301002</c:v>
                </c:pt>
                <c:pt idx="452">
                  <c:v>3.56219456483386</c:v>
                </c:pt>
                <c:pt idx="453">
                  <c:v>3.6268415712641997</c:v>
                </c:pt>
                <c:pt idx="454">
                  <c:v>3.6847126111430399</c:v>
                </c:pt>
                <c:pt idx="455">
                  <c:v>3.6963093897553101</c:v>
                </c:pt>
                <c:pt idx="456">
                  <c:v>3.7226414213318897</c:v>
                </c:pt>
                <c:pt idx="457">
                  <c:v>3.8130436029844397</c:v>
                </c:pt>
                <c:pt idx="458">
                  <c:v>3.8303986754492594</c:v>
                </c:pt>
                <c:pt idx="459">
                  <c:v>3.8324787155191191</c:v>
                </c:pt>
                <c:pt idx="460">
                  <c:v>3.85121755452536</c:v>
                </c:pt>
                <c:pt idx="461">
                  <c:v>3.8949425814574701</c:v>
                </c:pt>
                <c:pt idx="462">
                  <c:v>3.9100405921548296</c:v>
                </c:pt>
                <c:pt idx="463">
                  <c:v>3.9389095696193399</c:v>
                </c:pt>
                <c:pt idx="464">
                  <c:v>4.0454312675787483</c:v>
                </c:pt>
                <c:pt idx="465">
                  <c:v>4.1164298052472095</c:v>
                </c:pt>
                <c:pt idx="466">
                  <c:v>4.1134472632937493</c:v>
                </c:pt>
                <c:pt idx="467">
                  <c:v>4.0998375548399695</c:v>
                </c:pt>
                <c:pt idx="468">
                  <c:v>4.0724410441877801</c:v>
                </c:pt>
                <c:pt idx="469">
                  <c:v>4.0356186328387098</c:v>
                </c:pt>
                <c:pt idx="470">
                  <c:v>3.9800545820243505</c:v>
                </c:pt>
                <c:pt idx="471">
                  <c:v>3.9500984835363098</c:v>
                </c:pt>
                <c:pt idx="472">
                  <c:v>3.9833441850572102</c:v>
                </c:pt>
                <c:pt idx="473">
                  <c:v>3.9153562714831094</c:v>
                </c:pt>
                <c:pt idx="474">
                  <c:v>3.9070173560354906</c:v>
                </c:pt>
                <c:pt idx="475">
                  <c:v>3.8908310186988895</c:v>
                </c:pt>
                <c:pt idx="476">
                  <c:v>3.92466547794759</c:v>
                </c:pt>
                <c:pt idx="477">
                  <c:v>3.9149734387236297</c:v>
                </c:pt>
                <c:pt idx="478">
                  <c:v>3.8147115060813603</c:v>
                </c:pt>
                <c:pt idx="479">
                  <c:v>3.8106254623216795</c:v>
                </c:pt>
                <c:pt idx="480">
                  <c:v>3.6376065964973803</c:v>
                </c:pt>
                <c:pt idx="481">
                  <c:v>3.0722035712018894</c:v>
                </c:pt>
                <c:pt idx="482">
                  <c:v>2.4529214836921596</c:v>
                </c:pt>
                <c:pt idx="483">
                  <c:v>2.0514840920307198</c:v>
                </c:pt>
                <c:pt idx="484">
                  <c:v>1.7701299642479</c:v>
                </c:pt>
                <c:pt idx="485">
                  <c:v>1.5481900182458499</c:v>
                </c:pt>
                <c:pt idx="486">
                  <c:v>1.3710999733156399</c:v>
                </c:pt>
                <c:pt idx="487">
                  <c:v>1.2195042343786597</c:v>
                </c:pt>
                <c:pt idx="488">
                  <c:v>1.09036524058023</c:v>
                </c:pt>
                <c:pt idx="489">
                  <c:v>0.96553708181401987</c:v>
                </c:pt>
                <c:pt idx="490">
                  <c:v>0.85410686955596793</c:v>
                </c:pt>
                <c:pt idx="491">
                  <c:v>0.77177119336959532</c:v>
                </c:pt>
                <c:pt idx="492">
                  <c:v>0.68604557430040813</c:v>
                </c:pt>
                <c:pt idx="493">
                  <c:v>0.60829443353850632</c:v>
                </c:pt>
                <c:pt idx="494">
                  <c:v>0.54980617234032403</c:v>
                </c:pt>
                <c:pt idx="495">
                  <c:v>0.49485007651209706</c:v>
                </c:pt>
                <c:pt idx="496">
                  <c:v>0.44135002800508799</c:v>
                </c:pt>
                <c:pt idx="497">
                  <c:v>0.39440199353132505</c:v>
                </c:pt>
                <c:pt idx="498">
                  <c:v>0.35649128931750107</c:v>
                </c:pt>
                <c:pt idx="499">
                  <c:v>0.32124805398285811</c:v>
                </c:pt>
                <c:pt idx="500">
                  <c:v>0.28869329024650292</c:v>
                </c:pt>
                <c:pt idx="501">
                  <c:v>0.26680665881832399</c:v>
                </c:pt>
                <c:pt idx="502">
                  <c:v>0.242222006959084</c:v>
                </c:pt>
                <c:pt idx="503">
                  <c:v>0.21808753648063003</c:v>
                </c:pt>
                <c:pt idx="504">
                  <c:v>0.19721018351520705</c:v>
                </c:pt>
              </c:numCache>
            </c:numRef>
          </c:yVal>
        </c:ser>
        <c:dLbls/>
        <c:axId val="56216576"/>
        <c:axId val="56226560"/>
      </c:scatterChart>
      <c:valAx>
        <c:axId val="56167424"/>
        <c:scaling>
          <c:orientation val="minMax"/>
          <c:max val="140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Microns from Otolith Center (Approx.)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6214656"/>
        <c:crosses val="autoZero"/>
        <c:crossBetween val="midCat"/>
        <c:majorUnit val="100"/>
      </c:valAx>
      <c:valAx>
        <c:axId val="56214656"/>
        <c:scaling>
          <c:orientation val="minMax"/>
          <c:max val="0.72000000000000008"/>
          <c:min val="0.70200000000000007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87/86 Sr Ratio</a:t>
                </a:r>
              </a:p>
            </c:rich>
          </c:tx>
          <c:layout>
            <c:manualLayout>
              <c:xMode val="edge"/>
              <c:yMode val="edge"/>
              <c:x val="0"/>
              <c:y val="0.31970082749840872"/>
            </c:manualLayout>
          </c:layout>
          <c:spPr>
            <a:noFill/>
            <a:ln w="25400">
              <a:noFill/>
            </a:ln>
          </c:spPr>
        </c:title>
        <c:numFmt formatCode="0.00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6167424"/>
        <c:crosses val="autoZero"/>
        <c:crossBetween val="midCat"/>
      </c:valAx>
      <c:valAx>
        <c:axId val="56216576"/>
        <c:scaling>
          <c:orientation val="minMax"/>
        </c:scaling>
        <c:delete val="1"/>
        <c:axPos val="b"/>
        <c:numFmt formatCode="0.00" sourceLinked="1"/>
        <c:tickLblPos val="none"/>
        <c:crossAx val="56226560"/>
        <c:crosses val="autoZero"/>
        <c:crossBetween val="midCat"/>
      </c:valAx>
      <c:valAx>
        <c:axId val="56226560"/>
        <c:scaling>
          <c:orientation val="minMax"/>
        </c:scaling>
        <c:delete val="1"/>
        <c:axPos val="r"/>
        <c:numFmt formatCode="0.00" sourceLinked="0"/>
        <c:tickLblPos val="none"/>
        <c:crossAx val="56216576"/>
        <c:crosses val="max"/>
        <c:crossBetween val="midCat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380CC0-D2FF-48C2-A6B9-D985D86ED8D1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0D8650-901F-4872-BEFB-20FDA438A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78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87EF2A-0E63-4BF3-8EDD-489CF04B8633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A025E6-E84F-4019-A922-C0CF12B6A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5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Clemens:</a:t>
            </a:r>
            <a:r>
              <a:rPr lang="en-US" baseline="0" dirty="0" smtClean="0"/>
              <a:t> </a:t>
            </a:r>
            <a:r>
              <a:rPr lang="en-US" dirty="0" smtClean="0"/>
              <a:t>Mattson after impoundment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25E6-E84F-4019-A922-C0CF12B6A2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94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to the color blind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25E6-E84F-4019-A922-C0CF12B6A2A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879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Clemens: enlarge</a:t>
            </a:r>
            <a:r>
              <a:rPr lang="en-US" baseline="0" dirty="0" smtClean="0"/>
              <a:t>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25E6-E84F-4019-A922-C0CF12B6A2A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66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25E6-E84F-4019-A922-C0CF12B6A2A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52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Clemens:</a:t>
            </a:r>
            <a:r>
              <a:rPr lang="en-US" baseline="0" dirty="0" smtClean="0"/>
              <a:t> is this a tautology?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25E6-E84F-4019-A922-C0CF12B6A2A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958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color for </a:t>
            </a:r>
            <a:r>
              <a:rPr lang="en-US" smtClean="0"/>
              <a:t>color blind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25E6-E84F-4019-A922-C0CF12B6A2A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91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on these curves is the management target?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25E6-E84F-4019-A922-C0CF12B6A2A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45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B32D-D151-4D2B-A9FE-24843F64B796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A4F8-2384-46B0-8ABE-C5C8C95E3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21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68E2-4D3D-4019-9D78-C2C1686CAF4A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F683-ED92-4D0D-99E9-6331E1332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73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4106-FE8E-4AF5-9FB0-C8923CB1BAC0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3A1E-B5FC-4F89-AD98-8B7203E46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5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CA1A-6A4B-4F07-BEF0-9F92AB9707B1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A9CE-9D91-4A02-8DA3-4A5FA1993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14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46BA-345B-451F-A4D4-27715C1472FC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C6C4-5829-46B6-A6B9-459975832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927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19CA-DAAB-4F0B-B3A4-6315843740F8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342-280B-4AEB-AE12-267C6DBFC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095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6FF2-721A-4CCE-BD34-55D2682EFBA1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FA9A-BCAB-48AF-94AF-3C1342BDA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4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B2AC-9BF3-4919-86F8-B0D6E0454D9B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3C2B-4C02-4785-95C7-00BA70841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93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900F-3C29-4109-B8C3-F48496E3681B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59DC-1635-4EDC-ACA5-A0A4BF675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54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12A7-3395-46BA-803E-FC6EF24D4348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7D0E-C2F3-4CEF-B54C-685045912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186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4910-BF98-4AE7-BCC5-3FF8FEE891F0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58A7-D74E-4A09-AB33-2299113BD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63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4FF0-400A-4565-B642-80466C1B42FC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9D71-EB3E-4934-A5E0-008EA06C3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80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550F-3859-4A9D-90BB-524BF10FBF21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0C43-60EB-4E53-9BCA-D6CEFE3FE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7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DE20-8C5B-4443-B7A9-CA2B9193C27B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DC8F-648E-4A3F-9BE7-CBF68DE0E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7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71163-0A6D-4081-AC56-4EC6EDF73456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673A96-791A-424B-AEAF-AE585AC84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2286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013" y="5289550"/>
            <a:ext cx="9382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74" b="16364"/>
          <a:stretch>
            <a:fillRect/>
          </a:stretch>
        </p:blipFill>
        <p:spPr bwMode="auto">
          <a:xfrm>
            <a:off x="152400" y="5791200"/>
            <a:ext cx="1173163" cy="9064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itle 14"/>
          <p:cNvSpPr>
            <a:spLocks noGrp="1"/>
          </p:cNvSpPr>
          <p:nvPr>
            <p:ph type="title"/>
          </p:nvPr>
        </p:nvSpPr>
        <p:spPr>
          <a:xfrm>
            <a:off x="381000" y="579438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Progress toward reconstructing life history variation, composition and fitness differences among sub-basin populations of UWR Chinook salmon</a:t>
            </a:r>
            <a:br>
              <a:rPr lang="en-US" altLang="en-US" sz="2600" b="1" smtClean="0"/>
            </a:br>
            <a:endParaRPr lang="en-US" altLang="en-US" sz="2600" b="1" smtClean="0"/>
          </a:p>
        </p:txBody>
      </p:sp>
      <p:sp>
        <p:nvSpPr>
          <p:cNvPr id="2053" name="Content Placeholder 15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1600200"/>
          </a:xfrm>
        </p:spPr>
        <p:txBody>
          <a:bodyPr/>
          <a:lstStyle/>
          <a:p>
            <a:pPr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000" smtClean="0"/>
              <a:t>M. Keefer</a:t>
            </a:r>
            <a:r>
              <a:rPr lang="en-US" altLang="en-US" sz="2000" baseline="30000" smtClean="0"/>
              <a:t>1</a:t>
            </a:r>
            <a:r>
              <a:rPr lang="en-US" altLang="en-US" sz="2000" smtClean="0"/>
              <a:t>, S. Bourret</a:t>
            </a:r>
            <a:r>
              <a:rPr lang="en-US" altLang="en-US" sz="2000" baseline="30000" smtClean="0"/>
              <a:t>1</a:t>
            </a:r>
            <a:r>
              <a:rPr lang="en-US" altLang="en-US" sz="2000" smtClean="0"/>
              <a:t>, C. Caudill</a:t>
            </a:r>
            <a:r>
              <a:rPr lang="en-US" altLang="en-US" sz="2000" baseline="30000" smtClean="0"/>
              <a:t>1</a:t>
            </a:r>
            <a:r>
              <a:rPr lang="en-US" altLang="en-US" sz="2000" smtClean="0"/>
              <a:t>, B. Kennedy</a:t>
            </a:r>
            <a:r>
              <a:rPr lang="en-US" altLang="en-US" sz="2000" baseline="30000" smtClean="0"/>
              <a:t>1</a:t>
            </a:r>
            <a:r>
              <a:rPr lang="en-US" altLang="en-US" sz="2000" smtClean="0"/>
              <a:t>, </a:t>
            </a:r>
          </a:p>
          <a:p>
            <a:pPr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000" smtClean="0"/>
              <a:t>G. Taylor</a:t>
            </a:r>
            <a:r>
              <a:rPr lang="en-US" altLang="en-US" sz="2000" baseline="30000" smtClean="0"/>
              <a:t>2</a:t>
            </a:r>
            <a:r>
              <a:rPr lang="en-US" altLang="en-US" sz="2000" smtClean="0"/>
              <a:t>, B. Clemens</a:t>
            </a:r>
            <a:r>
              <a:rPr lang="en-US" altLang="en-US" sz="2000" baseline="30000" smtClean="0"/>
              <a:t>3</a:t>
            </a:r>
            <a:r>
              <a:rPr lang="en-US" altLang="en-US" sz="2000" smtClean="0"/>
              <a:t>, and C. Sharpe</a:t>
            </a:r>
            <a:r>
              <a:rPr lang="en-US" altLang="en-US" sz="2000" baseline="30000" smtClean="0"/>
              <a:t>3</a:t>
            </a:r>
          </a:p>
          <a:p>
            <a:pPr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000" baseline="30000" smtClean="0"/>
          </a:p>
          <a:p>
            <a:pPr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600" baseline="30000" smtClean="0"/>
              <a:t>1</a:t>
            </a:r>
            <a:r>
              <a:rPr lang="en-US" altLang="en-US" sz="1600" smtClean="0"/>
              <a:t>Department of Fish and Wildlife Sciences, University of Idaho </a:t>
            </a:r>
          </a:p>
          <a:p>
            <a:pPr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600" baseline="30000" smtClean="0"/>
              <a:t>2</a:t>
            </a:r>
            <a:r>
              <a:rPr lang="en-US" altLang="en-US" sz="1600" smtClean="0"/>
              <a:t>U.S. Army Corps of Engineers, Willamette Valley Projects</a:t>
            </a:r>
          </a:p>
          <a:p>
            <a:pPr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600" baseline="30000" smtClean="0"/>
              <a:t>3</a:t>
            </a:r>
            <a:r>
              <a:rPr lang="en-US" altLang="en-US" sz="1600" smtClean="0"/>
              <a:t>Oregon Department of Fish and Wildlife, Corvallis Research Lab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63" y="3248025"/>
            <a:ext cx="3754437" cy="2919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773613"/>
            <a:ext cx="41465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248025"/>
            <a:ext cx="23622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75578"/>
            <a:ext cx="8229600" cy="1143000"/>
          </a:xfrm>
        </p:spPr>
        <p:txBody>
          <a:bodyPr/>
          <a:lstStyle/>
          <a:p>
            <a:r>
              <a:rPr lang="en-US" altLang="en-US" sz="4000" b="1" dirty="0" smtClean="0"/>
              <a:t>Chinook Life History (mark-recapture)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Snake River diversity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92" y="3087807"/>
            <a:ext cx="4719932" cy="2642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53"/>
          <a:stretch/>
        </p:blipFill>
        <p:spPr bwMode="auto">
          <a:xfrm>
            <a:off x="5003961" y="2135088"/>
            <a:ext cx="3999440" cy="4562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" y="5832277"/>
            <a:ext cx="24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Copeland et al. 2014 (TAFS)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34301" y="6406931"/>
            <a:ext cx="22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Connor et al. 2005 (TAFS)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69" y="2477394"/>
            <a:ext cx="49696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Stream-type Natal-Reach-Rearing vs Down-Stream-Rearing:</a:t>
            </a:r>
          </a:p>
          <a:p>
            <a:pPr algn="ctr"/>
            <a:r>
              <a:rPr lang="en-US" sz="1400" i="1" dirty="0" smtClean="0">
                <a:solidFill>
                  <a:srgbClr val="0000CC"/>
                </a:solidFill>
              </a:rPr>
              <a:t>Marsh Creek, Middle Fork Salmon River</a:t>
            </a:r>
            <a:endParaRPr lang="en-US" sz="1400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6130" y="1524894"/>
            <a:ext cx="452078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Ocean-type sub-yearling vs Reservoir-rearing yearling:</a:t>
            </a:r>
          </a:p>
          <a:p>
            <a:pPr algn="ctr"/>
            <a:r>
              <a:rPr lang="en-US" sz="1400" i="1" dirty="0" smtClean="0">
                <a:solidFill>
                  <a:srgbClr val="0000CC"/>
                </a:solidFill>
              </a:rPr>
              <a:t>Lower Snake River</a:t>
            </a:r>
            <a:endParaRPr lang="en-US" sz="14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1395963"/>
              </p:ext>
            </p:extLst>
          </p:nvPr>
        </p:nvGraphicFramePr>
        <p:xfrm>
          <a:off x="4604769" y="870145"/>
          <a:ext cx="3872478" cy="3113982"/>
        </p:xfrm>
        <a:graphic>
          <a:graphicData uri="http://schemas.openxmlformats.org/presentationml/2006/ole">
            <p:oleObj spid="_x0000_s5158" name="SPW 9.0 Graph" r:id="rId4" imgW="3622853" imgH="2913278" progId="">
              <p:embed/>
            </p:oleObj>
          </a:graphicData>
        </a:graphic>
      </p:graphicFrame>
      <p:pic>
        <p:nvPicPr>
          <p:cNvPr id="11266" name="Picture 4" descr="Big smol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33" b="17332"/>
          <a:stretch>
            <a:fillRect/>
          </a:stretch>
        </p:blipFill>
        <p:spPr bwMode="auto">
          <a:xfrm>
            <a:off x="365951" y="4625975"/>
            <a:ext cx="34496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CHS_LOP_6Dec201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26" y="2001203"/>
            <a:ext cx="32321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2447163" y="4164330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cs typeface="Arial" charset="0"/>
              </a:rPr>
              <a:t>~4cm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883476" y="2009140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FF00"/>
                </a:solidFill>
                <a:cs typeface="Arial" charset="0"/>
              </a:rPr>
              <a:t>~10 cm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3722"/>
            <a:ext cx="8229600" cy="1143000"/>
          </a:xfrm>
        </p:spPr>
        <p:txBody>
          <a:bodyPr/>
          <a:lstStyle/>
          <a:p>
            <a:r>
              <a:rPr lang="en-US" altLang="en-US" sz="4000" b="1" dirty="0" smtClean="0"/>
              <a:t>WIL Chinook life history (trapping)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476" y="6384070"/>
            <a:ext cx="31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Keefer et al. 2012 (</a:t>
            </a:r>
            <a:r>
              <a:rPr lang="en-US" sz="1400" dirty="0" err="1" smtClean="0"/>
              <a:t>Ecol</a:t>
            </a:r>
            <a:r>
              <a:rPr lang="en-US" sz="1400" dirty="0" smtClean="0"/>
              <a:t> </a:t>
            </a:r>
            <a:r>
              <a:rPr lang="en-US" sz="1400" dirty="0" err="1" smtClean="0"/>
              <a:t>Freshw</a:t>
            </a:r>
            <a:r>
              <a:rPr lang="en-US" sz="1400" dirty="0" smtClean="0"/>
              <a:t> Fish)</a:t>
            </a:r>
            <a:endParaRPr lang="en-US" sz="1400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79523" y="5796597"/>
            <a:ext cx="747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cs typeface="Arial" charset="0"/>
              </a:rPr>
              <a:t>~28cm</a:t>
            </a:r>
            <a:endParaRPr lang="en-US" altLang="en-US" sz="1400" b="1" dirty="0"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28393" y="2317115"/>
            <a:ext cx="632460" cy="544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28393" y="3048415"/>
            <a:ext cx="632460" cy="33528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539" y="1351280"/>
            <a:ext cx="343074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Chinook captured in USACE screw traps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~2003-2010</a:t>
            </a:r>
            <a:r>
              <a:rPr lang="en-US" sz="1400" i="1" dirty="0" smtClean="0">
                <a:solidFill>
                  <a:srgbClr val="0000CC"/>
                </a:solidFill>
              </a:rPr>
              <a:t>: Fall Creek, Middle Fork</a:t>
            </a:r>
            <a:endParaRPr lang="en-US" sz="1400" dirty="0" smtClean="0">
              <a:solidFill>
                <a:srgbClr val="0000CC"/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545207" y="2154681"/>
            <a:ext cx="1019830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Arial" charset="0"/>
              </a:rPr>
              <a:t>Natal-reach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760853" y="2939056"/>
            <a:ext cx="1106393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CC"/>
                </a:solidFill>
                <a:latin typeface="Arial" charset="0"/>
              </a:rPr>
              <a:t>Downstream</a:t>
            </a:r>
            <a:endParaRPr lang="en-US" altLang="en-US" sz="1200" b="1" dirty="0">
              <a:solidFill>
                <a:srgbClr val="0000CC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6444250"/>
              </p:ext>
            </p:extLst>
          </p:nvPr>
        </p:nvGraphicFramePr>
        <p:xfrm>
          <a:off x="4630954" y="3570867"/>
          <a:ext cx="3831730" cy="3169922"/>
        </p:xfrm>
        <a:graphic>
          <a:graphicData uri="http://schemas.openxmlformats.org/presentationml/2006/ole">
            <p:oleObj spid="_x0000_s5159" name="SPW 9.0 Graph" r:id="rId7" imgW="3865169" imgH="3198571" progId="">
              <p:embed/>
            </p:oleObj>
          </a:graphicData>
        </a:graphic>
      </p:graphicFrame>
      <p:sp>
        <p:nvSpPr>
          <p:cNvPr id="16" name="Oval 15"/>
          <p:cNvSpPr/>
          <p:nvPr/>
        </p:nvSpPr>
        <p:spPr>
          <a:xfrm>
            <a:off x="4895983" y="4444873"/>
            <a:ext cx="457200" cy="8495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3256" y="5368710"/>
            <a:ext cx="632460" cy="544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82535" y="5910506"/>
            <a:ext cx="563880" cy="33528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8" grpId="0" animBg="1"/>
      <p:bldP spid="19" grpId="0" animBg="1"/>
      <p:bldP spid="16" grpId="0" animBg="1"/>
      <p:bldP spid="2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460"/>
            <a:ext cx="8229600" cy="4525963"/>
          </a:xfrm>
        </p:spPr>
        <p:txBody>
          <a:bodyPr/>
          <a:lstStyle/>
          <a:p>
            <a:r>
              <a:rPr lang="en-US" dirty="0" smtClean="0"/>
              <a:t>McKenzie </a:t>
            </a:r>
            <a:r>
              <a:rPr lang="en-US" dirty="0" smtClean="0"/>
              <a:t>screw </a:t>
            </a:r>
            <a:r>
              <a:rPr lang="en-US" dirty="0" smtClean="0"/>
              <a:t>traps (ODFW)</a:t>
            </a:r>
          </a:p>
          <a:p>
            <a:pPr lvl="1"/>
            <a:r>
              <a:rPr lang="en-US" i="1" dirty="0" err="1" smtClean="0">
                <a:solidFill>
                  <a:srgbClr val="0000CC"/>
                </a:solidFill>
              </a:rPr>
              <a:t>Romer</a:t>
            </a:r>
            <a:r>
              <a:rPr lang="en-US" i="1" dirty="0" smtClean="0">
                <a:solidFill>
                  <a:srgbClr val="0000CC"/>
                </a:solidFill>
              </a:rPr>
              <a:t> et al. (2014, report to USACE)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8"/>
          <a:stretch/>
        </p:blipFill>
        <p:spPr bwMode="auto">
          <a:xfrm>
            <a:off x="2091972" y="2974544"/>
            <a:ext cx="4859810" cy="3298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1141" y="2581646"/>
            <a:ext cx="362952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Wild Chinook below Cougar (SF McKenzie)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5578"/>
            <a:ext cx="8229600" cy="1143000"/>
          </a:xfrm>
        </p:spPr>
        <p:txBody>
          <a:bodyPr/>
          <a:lstStyle/>
          <a:p>
            <a:r>
              <a:rPr lang="en-US" altLang="en-US" sz="4000" b="1" dirty="0" smtClean="0"/>
              <a:t>WIL Chinook life history (trapping)</a:t>
            </a:r>
          </a:p>
        </p:txBody>
      </p:sp>
      <p:sp>
        <p:nvSpPr>
          <p:cNvPr id="11" name="Oval 10"/>
          <p:cNvSpPr/>
          <p:nvPr/>
        </p:nvSpPr>
        <p:spPr>
          <a:xfrm>
            <a:off x="5603616" y="3523958"/>
            <a:ext cx="79248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46781" y="3205584"/>
            <a:ext cx="181011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Age 1+ (2 summers)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0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525963"/>
          </a:xfrm>
        </p:spPr>
        <p:txBody>
          <a:bodyPr/>
          <a:lstStyle/>
          <a:p>
            <a:r>
              <a:rPr lang="en-US" dirty="0" smtClean="0"/>
              <a:t>What we can learn from otoliths</a:t>
            </a:r>
          </a:p>
          <a:p>
            <a:pPr lvl="1"/>
            <a:r>
              <a:rPr lang="en-US" dirty="0" smtClean="0"/>
              <a:t>Juvenile otoliths provide growth rate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Microstructure</a:t>
            </a:r>
            <a:endParaRPr lang="en-US" dirty="0" smtClean="0"/>
          </a:p>
          <a:p>
            <a:pPr lvl="1"/>
            <a:r>
              <a:rPr lang="en-US" dirty="0" smtClean="0"/>
              <a:t>Adult otoliths provide transition timing, age  </a:t>
            </a:r>
          </a:p>
          <a:p>
            <a:pPr lvl="2"/>
            <a:r>
              <a:rPr lang="en-US" dirty="0" smtClean="0"/>
              <a:t>Microchemistry differentiates river, estuary, ocean</a:t>
            </a:r>
          </a:p>
          <a:p>
            <a:r>
              <a:rPr lang="en-US" dirty="0" smtClean="0"/>
              <a:t>What we can learn from scales</a:t>
            </a:r>
          </a:p>
          <a:p>
            <a:pPr lvl="1"/>
            <a:r>
              <a:rPr lang="en-US" dirty="0" smtClean="0"/>
              <a:t>Age, growth rate, some habitat transitions</a:t>
            </a:r>
          </a:p>
          <a:p>
            <a:pPr lvl="2"/>
            <a:r>
              <a:rPr lang="en-US" dirty="0" smtClean="0"/>
              <a:t>Morphology </a:t>
            </a:r>
            <a:r>
              <a:rPr lang="en-US" dirty="0" smtClean="0"/>
              <a:t>(+ chemistry in some cases)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460" y="175578"/>
            <a:ext cx="8671560" cy="1143000"/>
          </a:xfrm>
        </p:spPr>
        <p:txBody>
          <a:bodyPr/>
          <a:lstStyle/>
          <a:p>
            <a:r>
              <a:rPr lang="en-US" altLang="en-US" sz="3800" b="1" dirty="0" smtClean="0"/>
              <a:t>WIL Chinook life history (scales &amp; otoliths)</a:t>
            </a:r>
          </a:p>
        </p:txBody>
      </p:sp>
      <p:pic>
        <p:nvPicPr>
          <p:cNvPr id="5" name="Picture 4" descr="images-45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055" y="4091940"/>
            <a:ext cx="917776" cy="1101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mages-16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858" y="1227368"/>
            <a:ext cx="1627798" cy="11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1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303020"/>
            <a:ext cx="8229600" cy="4525963"/>
          </a:xfrm>
        </p:spPr>
        <p:txBody>
          <a:bodyPr/>
          <a:lstStyle/>
          <a:p>
            <a:r>
              <a:rPr lang="en-US" b="1" dirty="0" smtClean="0"/>
              <a:t>O</a:t>
            </a:r>
            <a:r>
              <a:rPr lang="en-US" dirty="0" smtClean="0"/>
              <a:t>DFW’s </a:t>
            </a:r>
            <a:r>
              <a:rPr lang="en-US" b="1" dirty="0" smtClean="0"/>
              <a:t>W</a:t>
            </a:r>
            <a:r>
              <a:rPr lang="en-US" dirty="0" smtClean="0"/>
              <a:t>illamette </a:t>
            </a:r>
            <a:r>
              <a:rPr lang="en-US" b="1" dirty="0" smtClean="0"/>
              <a:t>C</a:t>
            </a:r>
            <a:r>
              <a:rPr lang="en-US" dirty="0" smtClean="0"/>
              <a:t>hinook </a:t>
            </a:r>
            <a:r>
              <a:rPr lang="en-US" b="1" dirty="0" smtClean="0"/>
              <a:t>S</a:t>
            </a:r>
            <a:r>
              <a:rPr lang="en-US" dirty="0" smtClean="0"/>
              <a:t>almon (OWCS)</a:t>
            </a:r>
          </a:p>
          <a:p>
            <a:r>
              <a:rPr lang="en-US" dirty="0" smtClean="0"/>
              <a:t>Extensive archive</a:t>
            </a:r>
          </a:p>
          <a:p>
            <a:pPr lvl="1"/>
            <a:r>
              <a:rPr lang="en-US" dirty="0" smtClean="0"/>
              <a:t>Large effort</a:t>
            </a:r>
          </a:p>
          <a:p>
            <a:pPr lvl="1"/>
            <a:r>
              <a:rPr lang="en-US" dirty="0" smtClean="0"/>
              <a:t>1,000s of scales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with metadata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61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ODFW’s Chinook scale database</a:t>
            </a:r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360" y="2923540"/>
            <a:ext cx="2032000" cy="3794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391" y="4067810"/>
            <a:ext cx="2431437" cy="24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5640" y="465582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CC"/>
                </a:solidFill>
              </a:rPr>
              <a:t>=</a:t>
            </a:r>
            <a:endParaRPr lang="en-US" sz="6000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923540"/>
            <a:ext cx="3128679" cy="3799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64163" y="6042236"/>
            <a:ext cx="2013693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00CC"/>
                </a:solidFill>
                <a:latin typeface="Arial" charset="0"/>
              </a:rPr>
              <a:t>Life History goldmine</a:t>
            </a:r>
            <a:endParaRPr lang="en-US" altLang="en-US" sz="14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1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741" y="100600"/>
            <a:ext cx="5074920" cy="669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4716" y="5283546"/>
            <a:ext cx="211468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Pattern X: rapid growth; </a:t>
            </a:r>
          </a:p>
          <a:p>
            <a:pPr algn="ctr"/>
            <a:r>
              <a:rPr lang="en-US" sz="1400" dirty="0">
                <a:solidFill>
                  <a:srgbClr val="0000CC"/>
                </a:solidFill>
              </a:rPr>
              <a:t>A</a:t>
            </a:r>
            <a:r>
              <a:rPr lang="en-US" sz="1400" dirty="0" smtClean="0">
                <a:solidFill>
                  <a:srgbClr val="0000CC"/>
                </a:solidFill>
              </a:rPr>
              <a:t>nnulus ~ ocean entry;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‘Reservoir rearing’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Winter migrant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698" y="5110696"/>
            <a:ext cx="115127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Pattern XX: 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2 reservoir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years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9655" y="5286432"/>
            <a:ext cx="1606529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Pattern SX: 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combined stream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+ reservoir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406" y="1087140"/>
            <a:ext cx="265143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Age 1: ‘yearling’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1</a:t>
            </a:r>
            <a:r>
              <a:rPr lang="en-US" sz="1400" baseline="30000" dirty="0" smtClean="0">
                <a:solidFill>
                  <a:srgbClr val="0000CC"/>
                </a:solidFill>
              </a:rPr>
              <a:t>st</a:t>
            </a:r>
            <a:r>
              <a:rPr lang="en-US" sz="1400" dirty="0" smtClean="0">
                <a:solidFill>
                  <a:srgbClr val="0000CC"/>
                </a:solidFill>
              </a:rPr>
              <a:t> Annulus before ocean entry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647" y="2390962"/>
            <a:ext cx="250235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Age 0: ‘</a:t>
            </a:r>
            <a:r>
              <a:rPr lang="en-US" sz="1400" dirty="0" err="1" smtClean="0">
                <a:solidFill>
                  <a:srgbClr val="0000CC"/>
                </a:solidFill>
              </a:rPr>
              <a:t>subyearling</a:t>
            </a:r>
            <a:r>
              <a:rPr lang="en-US" sz="1400" dirty="0" smtClean="0">
                <a:solidFill>
                  <a:srgbClr val="0000CC"/>
                </a:solidFill>
              </a:rPr>
              <a:t>’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1</a:t>
            </a:r>
            <a:r>
              <a:rPr lang="en-US" sz="1400" baseline="30000" dirty="0" smtClean="0">
                <a:solidFill>
                  <a:srgbClr val="0000CC"/>
                </a:solidFill>
              </a:rPr>
              <a:t>st</a:t>
            </a:r>
            <a:r>
              <a:rPr lang="en-US" sz="1400" dirty="0" smtClean="0">
                <a:solidFill>
                  <a:srgbClr val="0000CC"/>
                </a:solidFill>
              </a:rPr>
              <a:t> Annulus after ocean entry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4780" y="411480"/>
            <a:ext cx="8229600" cy="4525963"/>
          </a:xfrm>
        </p:spPr>
        <p:txBody>
          <a:bodyPr/>
          <a:lstStyle/>
          <a:p>
            <a:r>
              <a:rPr lang="en-US" dirty="0" smtClean="0"/>
              <a:t>~5 freshwater life </a:t>
            </a:r>
          </a:p>
          <a:p>
            <a:pPr marL="0" indent="0">
              <a:buNone/>
            </a:pPr>
            <a:r>
              <a:rPr lang="en-US" dirty="0" smtClean="0"/>
              <a:t>    histories for WIL</a:t>
            </a:r>
          </a:p>
          <a:p>
            <a:pPr marL="0" indent="0">
              <a:buNone/>
            </a:pPr>
            <a:r>
              <a:rPr lang="en-US" dirty="0" smtClean="0"/>
              <a:t>    Chinook identified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from scale patterns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" y="2854960"/>
            <a:ext cx="3128679" cy="3799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3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" y="23178"/>
            <a:ext cx="8837730" cy="1143000"/>
          </a:xfrm>
        </p:spPr>
        <p:txBody>
          <a:bodyPr/>
          <a:lstStyle/>
          <a:p>
            <a:r>
              <a:rPr lang="en-US" sz="4000" b="1" dirty="0" smtClean="0"/>
              <a:t>WIL Chinook juvenile otoliths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15" y="4585510"/>
            <a:ext cx="7212796" cy="2203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35743" y="5217064"/>
            <a:ext cx="189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Bourret</a:t>
            </a:r>
            <a:r>
              <a:rPr lang="en-US" sz="1400" dirty="0" smtClean="0"/>
              <a:t> et al. 2014 </a:t>
            </a:r>
          </a:p>
          <a:p>
            <a:pPr algn="ctr"/>
            <a:r>
              <a:rPr lang="en-US" sz="1400" dirty="0" smtClean="0"/>
              <a:t>(J Fish </a:t>
            </a:r>
            <a:r>
              <a:rPr lang="en-US" sz="1400" dirty="0" err="1" smtClean="0"/>
              <a:t>Biol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4796" y="1723562"/>
            <a:ext cx="360707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Mean daily growth: NFMF vs Lookout Point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Microstructure indicates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 reservoir-rearing fish grow faster</a:t>
            </a:r>
          </a:p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Confirms scale growth data: type X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28" y="1386840"/>
            <a:ext cx="4689157" cy="3055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2676" y="1569674"/>
            <a:ext cx="220284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Lookout Point reservoir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2170" y="3753897"/>
            <a:ext cx="3677609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Otolith isotope ratios: microchemistry shows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partial separation among rearing habitats</a:t>
            </a:r>
          </a:p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Signal in adult otoliths as well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9333" y="530605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NFMF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49368" y="537968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LOP</a:t>
            </a:r>
            <a:endParaRPr lang="en-US" sz="1400" b="1" dirty="0">
              <a:solidFill>
                <a:srgbClr val="0000CC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32449" y="4808220"/>
            <a:ext cx="0" cy="16179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25129" y="4724621"/>
            <a:ext cx="0" cy="16179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72089" y="4724621"/>
            <a:ext cx="0" cy="16179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54277" y="3163742"/>
            <a:ext cx="68159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NFMF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" y="998100"/>
            <a:ext cx="40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Middle Fork Willamette 2012-2013</a:t>
            </a:r>
          </a:p>
        </p:txBody>
      </p:sp>
    </p:spTree>
    <p:extLst>
      <p:ext uri="{BB962C8B-B14F-4D97-AF65-F5344CB8AC3E}">
        <p14:creationId xmlns:p14="http://schemas.microsoft.com/office/powerpoint/2010/main" xmlns="" val="17343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2014: adult otolith work expanded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20"/>
            <a:ext cx="8229600" cy="4525963"/>
          </a:xfrm>
        </p:spPr>
        <p:txBody>
          <a:bodyPr/>
          <a:lstStyle/>
          <a:p>
            <a:r>
              <a:rPr lang="en-US" dirty="0" smtClean="0"/>
              <a:t>Sample otoliths from ODFW archive</a:t>
            </a:r>
          </a:p>
          <a:p>
            <a:pPr lvl="1"/>
            <a:r>
              <a:rPr lang="en-US" dirty="0" smtClean="0"/>
              <a:t>Multiple Willamette sub-basins</a:t>
            </a:r>
          </a:p>
          <a:p>
            <a:pPr lvl="1"/>
            <a:r>
              <a:rPr lang="en-US" dirty="0" smtClean="0"/>
              <a:t>Multiple years (2000-2011)</a:t>
            </a:r>
          </a:p>
          <a:p>
            <a:r>
              <a:rPr lang="en-US" dirty="0" smtClean="0"/>
              <a:t>Compare otolith LH with scale LH classification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Total </a:t>
            </a:r>
            <a:r>
              <a:rPr lang="en-US" i="1" dirty="0" smtClean="0">
                <a:solidFill>
                  <a:srgbClr val="0000CC"/>
                </a:solidFill>
              </a:rPr>
              <a:t>n</a:t>
            </a:r>
            <a:r>
              <a:rPr lang="en-US" dirty="0" smtClean="0">
                <a:solidFill>
                  <a:srgbClr val="0000CC"/>
                </a:solidFill>
              </a:rPr>
              <a:t> = 128 adult otoliths with scale scores</a:t>
            </a:r>
          </a:p>
        </p:txBody>
      </p:sp>
      <p:pic>
        <p:nvPicPr>
          <p:cNvPr id="4" name="Picture 3" descr="images-16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87" y="5575251"/>
            <a:ext cx="1627798" cy="11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0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61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WIL Chinook adult otoliths</a:t>
            </a:r>
            <a:endParaRPr lang="en-US" sz="4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036305"/>
              </p:ext>
            </p:extLst>
          </p:nvPr>
        </p:nvGraphicFramePr>
        <p:xfrm>
          <a:off x="1002630" y="3568699"/>
          <a:ext cx="9871110" cy="30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9759514"/>
              </p:ext>
            </p:extLst>
          </p:nvPr>
        </p:nvGraphicFramePr>
        <p:xfrm>
          <a:off x="673115" y="1115535"/>
          <a:ext cx="8056464" cy="25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78520" y="1509801"/>
            <a:ext cx="211275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Yearling life history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4718" y="3949518"/>
            <a:ext cx="258275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Sub-yearling life history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031217" y="2268365"/>
            <a:ext cx="17913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27697" y="3810000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3684" y="3384033"/>
            <a:ext cx="15023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 annulus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858635" y="2307551"/>
            <a:ext cx="813953" cy="1339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96105" y="3753365"/>
            <a:ext cx="1330002" cy="565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5279" y="2253489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Maternal </a:t>
            </a:r>
          </a:p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signal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2979" y="2503119"/>
            <a:ext cx="143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Willamette Valley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8827" y="2369717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Marine value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4343" y="1555968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Otolith core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623061" y="1819758"/>
            <a:ext cx="396239" cy="75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15178" y="1814965"/>
            <a:ext cx="93807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Transect</a:t>
            </a:r>
          </a:p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Continues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/>
                <a:cs typeface="Times New Roman"/>
              </a:rPr>
              <a:t>→</a:t>
            </a:r>
            <a:endParaRPr lang="en-US" sz="40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0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4821819"/>
              </p:ext>
            </p:extLst>
          </p:nvPr>
        </p:nvGraphicFramePr>
        <p:xfrm>
          <a:off x="546260" y="1564211"/>
          <a:ext cx="6814660" cy="313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3396383" y="2554507"/>
            <a:ext cx="636097" cy="55329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7873" y="2145575"/>
            <a:ext cx="20534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Ocean Entry: 673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642" y="4068463"/>
            <a:ext cx="33925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Extended estuary rearing likely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166" y="2017443"/>
            <a:ext cx="2026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First annulus: 710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50765" y="2190437"/>
            <a:ext cx="461783" cy="36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5872" y="3066195"/>
            <a:ext cx="31726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Technically a </a:t>
            </a:r>
            <a:r>
              <a:rPr lang="en-US" dirty="0" err="1" smtClean="0">
                <a:solidFill>
                  <a:srgbClr val="FF0000"/>
                </a:solidFill>
              </a:rPr>
              <a:t>Subyearling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ut ocean </a:t>
            </a:r>
            <a:r>
              <a:rPr lang="en-US" dirty="0" smtClean="0">
                <a:solidFill>
                  <a:srgbClr val="FF0000"/>
                </a:solidFill>
              </a:rPr>
              <a:t>entry near annulus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50765" y="1789845"/>
            <a:ext cx="0" cy="2522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8140" y="7938"/>
            <a:ext cx="8442960" cy="1143000"/>
          </a:xfrm>
        </p:spPr>
        <p:txBody>
          <a:bodyPr/>
          <a:lstStyle/>
          <a:p>
            <a:r>
              <a:rPr lang="en-US" sz="4000" b="1" dirty="0" smtClean="0"/>
              <a:t>WIL Chinook adult otoliths</a:t>
            </a:r>
            <a:endParaRPr lang="en-US" sz="4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65680" y="3853400"/>
            <a:ext cx="76202" cy="2150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05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sp>
        <p:nvSpPr>
          <p:cNvPr id="4" name="AutoShape 2" descr="imap://mkeefer%40uidaho%2Eedu@m.outlook.com:993/fetch%3EUID%3E/INBOX%3E59820?part=1.2&amp;filename=2012-09-20%2023.15.00.jpg"/>
          <p:cNvSpPr>
            <a:spLocks noChangeAspect="1" noChangeArrowheads="1"/>
          </p:cNvSpPr>
          <p:nvPr/>
        </p:nvSpPr>
        <p:spPr bwMode="auto">
          <a:xfrm>
            <a:off x="155575" y="-3108325"/>
            <a:ext cx="863917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36" y="1500632"/>
            <a:ext cx="4681728" cy="3511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959" y="508718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 </a:t>
            </a:r>
            <a:r>
              <a:rPr lang="en-US" dirty="0" err="1" smtClean="0"/>
              <a:t>Bourret</a:t>
            </a:r>
            <a:r>
              <a:rPr lang="en-US" dirty="0" smtClean="0"/>
              <a:t>, MSc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586" y="5715972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</a:rPr>
              <a:t>Sam: “Not a Chinook salmon”</a:t>
            </a:r>
            <a:endParaRPr lang="en-US" i="1" dirty="0">
              <a:solidFill>
                <a:srgbClr val="0000CC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6946547">
            <a:off x="3449906" y="4569641"/>
            <a:ext cx="2149535" cy="77172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2" t="5283" r="44677" b="61142"/>
          <a:stretch/>
        </p:blipFill>
        <p:spPr>
          <a:xfrm>
            <a:off x="5905500" y="1310106"/>
            <a:ext cx="2461260" cy="3645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5500" y="505193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Chris Caudill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57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/>
          <a:lstStyle/>
          <a:p>
            <a:r>
              <a:rPr lang="en-US" sz="4000" b="1" dirty="0" smtClean="0"/>
              <a:t>Adult scales and otoliths: is there juvenile life history classification agreement?</a:t>
            </a:r>
            <a:endParaRPr lang="en-US" sz="4000" b="1" dirty="0"/>
          </a:p>
        </p:txBody>
      </p:sp>
      <p:pic>
        <p:nvPicPr>
          <p:cNvPr id="5" name="Content Placeholder 6" descr="images-44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9623" b="-19623"/>
          <a:stretch>
            <a:fillRect/>
          </a:stretch>
        </p:blipFill>
        <p:spPr bwMode="auto">
          <a:xfrm>
            <a:off x="1" y="3334064"/>
            <a:ext cx="3321588" cy="18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-16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589" y="1972456"/>
            <a:ext cx="1453188" cy="1001703"/>
          </a:xfrm>
          <a:prstGeom prst="rect">
            <a:avLst/>
          </a:prstGeom>
        </p:spPr>
      </p:pic>
      <p:pic>
        <p:nvPicPr>
          <p:cNvPr id="8" name="Picture 7" descr="images-45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055" y="4840801"/>
            <a:ext cx="1009722" cy="1211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4777" y="2096995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Freshwater age – </a:t>
            </a:r>
          </a:p>
          <a:p>
            <a:r>
              <a:rPr lang="en-US" dirty="0" smtClean="0"/>
              <a:t>Structural and chemical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4777" y="5160809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Juvenile growth and age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0706" y="2466327"/>
            <a:ext cx="929164" cy="867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1896" y="5160809"/>
            <a:ext cx="1060579" cy="421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0"/>
          <p:cNvGrpSpPr/>
          <p:nvPr/>
        </p:nvGrpSpPr>
        <p:grpSpPr>
          <a:xfrm>
            <a:off x="5074657" y="3334064"/>
            <a:ext cx="3576346" cy="1071256"/>
            <a:chOff x="5074657" y="3334064"/>
            <a:chExt cx="3576346" cy="1071256"/>
          </a:xfrm>
        </p:grpSpPr>
        <p:sp>
          <p:nvSpPr>
            <p:cNvPr id="14" name="Right Arrow 13"/>
            <p:cNvSpPr/>
            <p:nvPr/>
          </p:nvSpPr>
          <p:spPr>
            <a:xfrm>
              <a:off x="5074657" y="3334064"/>
              <a:ext cx="1925788" cy="9197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67905" y="3481990"/>
              <a:ext cx="14830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 life history</a:t>
              </a:r>
            </a:p>
            <a:p>
              <a:r>
                <a:rPr lang="en-US" dirty="0" smtClean="0"/>
                <a:t>classifications</a:t>
              </a:r>
            </a:p>
            <a:p>
              <a:r>
                <a:rPr lang="en-US" dirty="0" smtClean="0"/>
                <a:t>match?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108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1" y="129858"/>
            <a:ext cx="8919883" cy="1143000"/>
          </a:xfrm>
        </p:spPr>
        <p:txBody>
          <a:bodyPr/>
          <a:lstStyle/>
          <a:p>
            <a:r>
              <a:rPr lang="en-US" sz="4000" b="1" dirty="0" smtClean="0"/>
              <a:t>128 adult otoliths + scales (multiple sites)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4231" y="114808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ODFW Scale Classification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0" y="2386092"/>
            <a:ext cx="22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Otolith</a:t>
            </a:r>
            <a:r>
              <a:rPr lang="en-US" dirty="0" smtClean="0">
                <a:solidFill>
                  <a:srgbClr val="0000CC"/>
                </a:solidFill>
              </a:rPr>
              <a:t> Classification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1347798"/>
              </p:ext>
            </p:extLst>
          </p:nvPr>
        </p:nvGraphicFramePr>
        <p:xfrm>
          <a:off x="1524000" y="161798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100%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100%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100%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100%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0" y="3661329"/>
            <a:ext cx="4135120" cy="3119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11400" y="3766820"/>
            <a:ext cx="331693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Otolith: Maternal end to Freshwater exit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6003" y="6240838"/>
            <a:ext cx="391645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                 0          1          X         XX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Scale N = 30        29        44        25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8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1981396"/>
              </p:ext>
            </p:extLst>
          </p:nvPr>
        </p:nvGraphicFramePr>
        <p:xfrm>
          <a:off x="1470660" y="150649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77%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14%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16%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23%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86%</a:t>
                      </a:r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84%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985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128 adult otoliths + scales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Modest agreement: Age 0 vs Age 1 (~</a:t>
            </a:r>
            <a:r>
              <a:rPr lang="en-US" dirty="0" smtClean="0"/>
              <a:t>81%)</a:t>
            </a:r>
            <a:endParaRPr lang="en-US" dirty="0" smtClean="0"/>
          </a:p>
          <a:p>
            <a:r>
              <a:rPr lang="en-US" dirty="0" smtClean="0"/>
              <a:t>Adult otoliths do not have clear X, XX signals</a:t>
            </a:r>
          </a:p>
          <a:p>
            <a:pPr lvl="1"/>
            <a:r>
              <a:rPr lang="en-US" dirty="0" smtClean="0"/>
              <a:t>‘X</a:t>
            </a:r>
            <a:r>
              <a:rPr lang="en-US" dirty="0" smtClean="0"/>
              <a:t>’ growth evident in juvenile </a:t>
            </a:r>
            <a:r>
              <a:rPr lang="en-US" dirty="0" err="1" smtClean="0"/>
              <a:t>otoliths</a:t>
            </a:r>
            <a:r>
              <a:rPr lang="en-US" dirty="0" smtClean="0"/>
              <a:t>, but obscured in adult </a:t>
            </a:r>
            <a:r>
              <a:rPr lang="en-US" dirty="0" err="1" smtClean="0"/>
              <a:t>otoliths</a:t>
            </a:r>
            <a:endParaRPr lang="en-US" dirty="0" smtClean="0"/>
          </a:p>
          <a:p>
            <a:pPr lvl="1"/>
            <a:r>
              <a:rPr lang="en-US" dirty="0" smtClean="0"/>
              <a:t>Technological constraint currently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4231" y="101092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ODFW Scale Classification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0" y="2248932"/>
            <a:ext cx="22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Otolith</a:t>
            </a:r>
            <a:r>
              <a:rPr lang="en-US" dirty="0" smtClean="0">
                <a:solidFill>
                  <a:srgbClr val="0000CC"/>
                </a:solidFill>
              </a:rPr>
              <a:t> Classification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5880" y="2636520"/>
            <a:ext cx="2392680" cy="7162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39540" y="2255520"/>
            <a:ext cx="3589020" cy="3810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8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1021080"/>
            <a:ext cx="8229600" cy="4525963"/>
          </a:xfrm>
        </p:spPr>
        <p:txBody>
          <a:bodyPr/>
          <a:lstStyle/>
          <a:p>
            <a:r>
              <a:rPr lang="en-US" dirty="0" smtClean="0"/>
              <a:t>Two objectives: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Scales reliably capture high </a:t>
            </a:r>
            <a:r>
              <a:rPr lang="en-US" dirty="0" err="1" smtClean="0"/>
              <a:t>juv</a:t>
            </a:r>
            <a:r>
              <a:rPr lang="en-US" dirty="0" smtClean="0"/>
              <a:t> growth rate</a:t>
            </a:r>
          </a:p>
          <a:p>
            <a:r>
              <a:rPr lang="en-US" dirty="0" smtClean="0"/>
              <a:t>Otoliths precisely capture ocean entry timing</a:t>
            </a:r>
          </a:p>
          <a:p>
            <a:r>
              <a:rPr lang="en-US" dirty="0" smtClean="0"/>
              <a:t>Why are X, XX fish </a:t>
            </a:r>
            <a:r>
              <a:rPr lang="en-US" dirty="0" smtClean="0"/>
              <a:t>difficult </a:t>
            </a:r>
            <a:r>
              <a:rPr lang="en-US" dirty="0" smtClean="0"/>
              <a:t>to classify?</a:t>
            </a:r>
          </a:p>
          <a:p>
            <a:pPr lvl="1"/>
            <a:r>
              <a:rPr lang="en-US" dirty="0" smtClean="0"/>
              <a:t>Reservoir-rearing fish enter ocean at age 0, 1, 1+</a:t>
            </a:r>
          </a:p>
          <a:p>
            <a:pPr lvl="1"/>
            <a:r>
              <a:rPr lang="en-US" dirty="0" smtClean="0"/>
              <a:t>Annulus, saltwater entry overlap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CC"/>
                </a:solidFill>
              </a:rPr>
              <a:t>Adult</a:t>
            </a:r>
            <a:r>
              <a:rPr lang="en-US" sz="4000" b="1" dirty="0" smtClean="0"/>
              <a:t> scales and otoliths: agreement?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925982"/>
              </p:ext>
            </p:extLst>
          </p:nvPr>
        </p:nvGraphicFramePr>
        <p:xfrm>
          <a:off x="1463040" y="1809654"/>
          <a:ext cx="60960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Adult Scales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Otoliths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Juvenile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</a:rPr>
                        <a:t>++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Ocean 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</a:rPr>
                        <a:t>+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</a:rPr>
                        <a:t>+++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47" b="60661"/>
          <a:stretch/>
        </p:blipFill>
        <p:spPr bwMode="auto">
          <a:xfrm>
            <a:off x="2933377" y="5849815"/>
            <a:ext cx="6142043" cy="929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104" y="6254051"/>
            <a:ext cx="2518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Campbell et al. 2015 (TAFS)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9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525963"/>
          </a:xfrm>
        </p:spPr>
        <p:txBody>
          <a:bodyPr/>
          <a:lstStyle/>
          <a:p>
            <a:r>
              <a:rPr lang="en-US" dirty="0" smtClean="0"/>
              <a:t>Current status: several sources of uncertainty regarding ‘relative’ contribution of LH types</a:t>
            </a:r>
          </a:p>
          <a:p>
            <a:pPr lvl="1"/>
            <a:r>
              <a:rPr lang="en-US" dirty="0" smtClean="0"/>
              <a:t>Classification accuracy</a:t>
            </a:r>
          </a:p>
          <a:p>
            <a:pPr lvl="1"/>
            <a:r>
              <a:rPr lang="en-US" dirty="0" smtClean="0"/>
              <a:t>Juvenile abundance </a:t>
            </a:r>
            <a:r>
              <a:rPr lang="en-US" dirty="0" smtClean="0">
                <a:latin typeface="Times New Roman"/>
                <a:cs typeface="Times New Roman"/>
              </a:rPr>
              <a:t>× </a:t>
            </a:r>
            <a:r>
              <a:rPr lang="en-US" dirty="0" smtClean="0"/>
              <a:t>life history type</a:t>
            </a:r>
          </a:p>
          <a:p>
            <a:pPr lvl="1"/>
            <a:r>
              <a:rPr lang="en-US" dirty="0" err="1" smtClean="0"/>
              <a:t>Smolt</a:t>
            </a:r>
            <a:r>
              <a:rPr lang="en-US" dirty="0" smtClean="0"/>
              <a:t>-to-adult survival (SARs) </a:t>
            </a:r>
            <a:r>
              <a:rPr lang="en-US" dirty="0">
                <a:latin typeface="Times New Roman"/>
                <a:cs typeface="Times New Roman"/>
              </a:rPr>
              <a:t>× </a:t>
            </a:r>
            <a:r>
              <a:rPr lang="en-US" dirty="0"/>
              <a:t>life history type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081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Relative performance straw man</a:t>
            </a:r>
            <a:endParaRPr lang="en-US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14" r="13378"/>
          <a:stretch/>
        </p:blipFill>
        <p:spPr bwMode="auto">
          <a:xfrm>
            <a:off x="487679" y="4010909"/>
            <a:ext cx="2065021" cy="2612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9708" y="4438078"/>
            <a:ext cx="558037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Straw man proposal: a simple idea intended</a:t>
            </a:r>
          </a:p>
          <a:p>
            <a:r>
              <a:rPr lang="en-US" sz="2000" b="1" i="1" dirty="0" smtClean="0">
                <a:solidFill>
                  <a:srgbClr val="0000CC"/>
                </a:solidFill>
              </a:rPr>
              <a:t>to generate discussion and to provoke</a:t>
            </a:r>
          </a:p>
          <a:p>
            <a:r>
              <a:rPr lang="en-US" sz="2000" b="1" i="1" dirty="0">
                <a:solidFill>
                  <a:srgbClr val="0000CC"/>
                </a:solidFill>
              </a:rPr>
              <a:t>t</a:t>
            </a:r>
            <a:r>
              <a:rPr lang="en-US" sz="2000" b="1" i="1" dirty="0" smtClean="0">
                <a:solidFill>
                  <a:srgbClr val="0000CC"/>
                </a:solidFill>
              </a:rPr>
              <a:t>he generation of new and better proposals. </a:t>
            </a:r>
            <a:endParaRPr lang="en-US" sz="20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0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80"/>
            <a:ext cx="8229600" cy="4525963"/>
          </a:xfrm>
        </p:spPr>
        <p:txBody>
          <a:bodyPr/>
          <a:lstStyle/>
          <a:p>
            <a:r>
              <a:rPr lang="en-US" dirty="0" smtClean="0"/>
              <a:t>OWCS Scale database example: </a:t>
            </a:r>
            <a:r>
              <a:rPr lang="en-US" dirty="0" smtClean="0">
                <a:solidFill>
                  <a:srgbClr val="0000CC"/>
                </a:solidFill>
              </a:rPr>
              <a:t>“Snapshot”</a:t>
            </a:r>
          </a:p>
          <a:p>
            <a:pPr lvl="1"/>
            <a:r>
              <a:rPr lang="en-US" dirty="0" smtClean="0"/>
              <a:t>Multiple years combined (~2000-2013)</a:t>
            </a:r>
            <a:endParaRPr lang="en-US" dirty="0"/>
          </a:p>
          <a:p>
            <a:pPr lvl="1"/>
            <a:r>
              <a:rPr lang="en-US" dirty="0" smtClean="0"/>
              <a:t>Total N = 6,195 (some ambiguous fish censored)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081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Relative performance straw man</a:t>
            </a:r>
            <a:endParaRPr lang="en-US" sz="4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6964308"/>
              </p:ext>
            </p:extLst>
          </p:nvPr>
        </p:nvGraphicFramePr>
        <p:xfrm>
          <a:off x="614363" y="3052763"/>
          <a:ext cx="5759450" cy="3579812"/>
        </p:xfrm>
        <a:graphic>
          <a:graphicData uri="http://schemas.openxmlformats.org/presentationml/2006/ole">
            <p:oleObj spid="_x0000_s2182" name="SPW 12.0 Graph" r:id="rId4" imgW="8153477" imgH="506736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35612" y="307847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183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3220" y="30784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1698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696" y="307847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125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430" y="3078477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N = 991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4184" y="307847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432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5520" y="30784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1903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5660" y="307847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487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1080" y="307847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288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0842" y="4798882"/>
            <a:ext cx="274947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Within-basin composition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also can vary widely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among years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8250" y="3016922"/>
            <a:ext cx="28520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Major operational change!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endCxn id="13" idx="3"/>
          </p:cNvCxnSpPr>
          <p:nvPr/>
        </p:nvCxnSpPr>
        <p:spPr>
          <a:xfrm flipH="1">
            <a:off x="5313904" y="3201588"/>
            <a:ext cx="454346" cy="3077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87240" y="3416734"/>
            <a:ext cx="198120" cy="2713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45380" y="3416734"/>
            <a:ext cx="198120" cy="6599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33014" y="4152900"/>
            <a:ext cx="335235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8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1727560"/>
              </p:ext>
            </p:extLst>
          </p:nvPr>
        </p:nvGraphicFramePr>
        <p:xfrm>
          <a:off x="4644308" y="3432558"/>
          <a:ext cx="4484452" cy="3381224"/>
        </p:xfrm>
        <a:graphic>
          <a:graphicData uri="http://schemas.openxmlformats.org/presentationml/2006/ole">
            <p:oleObj spid="_x0000_s3185" name="SPW 12.0 Graph" r:id="rId4" imgW="5672192" imgH="42763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4525963"/>
          </a:xfrm>
        </p:spPr>
        <p:txBody>
          <a:bodyPr/>
          <a:lstStyle/>
          <a:p>
            <a:r>
              <a:rPr lang="en-US" dirty="0" smtClean="0"/>
              <a:t>S Santiam hypothetical: 4,000 adults (Foster)</a:t>
            </a:r>
          </a:p>
          <a:p>
            <a:pPr lvl="1"/>
            <a:r>
              <a:rPr lang="en-US" dirty="0" smtClean="0"/>
              <a:t>Juvenile life history composition (prev. slide) </a:t>
            </a:r>
          </a:p>
          <a:p>
            <a:pPr lvl="2"/>
            <a:r>
              <a:rPr lang="en-US" dirty="0" smtClean="0"/>
              <a:t>63% </a:t>
            </a:r>
            <a:r>
              <a:rPr lang="en-US" dirty="0" err="1" smtClean="0"/>
              <a:t>subyearling</a:t>
            </a:r>
            <a:r>
              <a:rPr lang="en-US" dirty="0" smtClean="0"/>
              <a:t>, 22% yearling, 15% type ‘X’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127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Relative performance straw man</a:t>
            </a:r>
            <a:endParaRPr lang="en-US" sz="4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0059527"/>
              </p:ext>
            </p:extLst>
          </p:nvPr>
        </p:nvGraphicFramePr>
        <p:xfrm>
          <a:off x="39688" y="3411538"/>
          <a:ext cx="4525962" cy="3416300"/>
        </p:xfrm>
        <a:graphic>
          <a:graphicData uri="http://schemas.openxmlformats.org/presentationml/2006/ole">
            <p:oleObj spid="_x0000_s3186" name="SPW 12.0 Graph" r:id="rId5" imgW="5676898" imgH="4282416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8222" y="3471365"/>
            <a:ext cx="130195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4,000 adults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58240" y="4305300"/>
            <a:ext cx="167640" cy="16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2698" y="4091970"/>
            <a:ext cx="16818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SAR = 1% </a:t>
            </a:r>
          </a:p>
          <a:p>
            <a:pPr algn="ctr"/>
            <a:r>
              <a:rPr lang="en-US" sz="1400" dirty="0" smtClean="0"/>
              <a:t>~400,000 juveniles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43175" y="5203716"/>
            <a:ext cx="16818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SAR = 4% </a:t>
            </a:r>
          </a:p>
          <a:p>
            <a:pPr algn="ctr"/>
            <a:r>
              <a:rPr lang="en-US" sz="1400" dirty="0" smtClean="0"/>
              <a:t>~100,000 juveniles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3154680" y="5770870"/>
            <a:ext cx="167640" cy="1676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69043" y="4011671"/>
            <a:ext cx="118814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2,520 subs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9359" y="4764644"/>
            <a:ext cx="140294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6600"/>
                </a:solidFill>
              </a:rPr>
              <a:t>880 yearlings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8882" y="5270808"/>
            <a:ext cx="80342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600 ‘X’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201844" y="5102126"/>
            <a:ext cx="107515" cy="9372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97040" y="5601593"/>
            <a:ext cx="139026" cy="6544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5046" y="2609590"/>
            <a:ext cx="4711546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anagement alternatives to increase adults: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</a:rPr>
              <a:t>Increase juvenile abundance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</a:rPr>
              <a:t>Increase SARs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</a:rPr>
              <a:t>Shift LH composition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769043" y="4343319"/>
            <a:ext cx="53759" cy="5258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14" r="13378"/>
          <a:stretch/>
        </p:blipFill>
        <p:spPr bwMode="auto">
          <a:xfrm>
            <a:off x="8215255" y="167785"/>
            <a:ext cx="801675" cy="101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48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525963"/>
          </a:xfrm>
        </p:spPr>
        <p:txBody>
          <a:bodyPr/>
          <a:lstStyle/>
          <a:p>
            <a:r>
              <a:rPr lang="en-US" dirty="0" smtClean="0"/>
              <a:t>Lots of LH variation in Willamette Chinook</a:t>
            </a:r>
          </a:p>
          <a:p>
            <a:pPr lvl="1"/>
            <a:r>
              <a:rPr lang="en-US" dirty="0" smtClean="0"/>
              <a:t>Expect continued confirmation and refinement</a:t>
            </a:r>
          </a:p>
          <a:p>
            <a:r>
              <a:rPr lang="en-US" dirty="0" smtClean="0"/>
              <a:t>Tools for LH classification have advanced</a:t>
            </a:r>
          </a:p>
          <a:p>
            <a:pPr lvl="1"/>
            <a:r>
              <a:rPr lang="en-US" dirty="0" smtClean="0"/>
              <a:t>Multi-lab scale classification </a:t>
            </a:r>
            <a:r>
              <a:rPr lang="en-US" dirty="0" smtClean="0"/>
              <a:t>QA/QC planned</a:t>
            </a:r>
            <a:endParaRPr lang="en-US" dirty="0" smtClean="0"/>
          </a:p>
          <a:p>
            <a:r>
              <a:rPr lang="en-US" dirty="0" smtClean="0"/>
              <a:t>Expect rapid learning from ODFW datasets</a:t>
            </a:r>
          </a:p>
          <a:p>
            <a:r>
              <a:rPr lang="en-US" dirty="0" smtClean="0"/>
              <a:t>PIT data will provide SARs for some groups</a:t>
            </a:r>
          </a:p>
          <a:p>
            <a:pPr lvl="1"/>
            <a:r>
              <a:rPr lang="en-US" i="1" dirty="0" smtClean="0">
                <a:solidFill>
                  <a:srgbClr val="0000CC"/>
                </a:solidFill>
              </a:rPr>
              <a:t>Brandt et al. (next presentation)</a:t>
            </a:r>
          </a:p>
          <a:p>
            <a:r>
              <a:rPr lang="en-US" dirty="0" smtClean="0"/>
              <a:t>Many potential management applications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Looking forward</a:t>
            </a:r>
            <a:endParaRPr lang="en-US" sz="4000" b="1" dirty="0"/>
          </a:p>
        </p:txBody>
      </p:sp>
      <p:pic>
        <p:nvPicPr>
          <p:cNvPr id="5" name="Picture 3" descr="lrgchinookmal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783" y="297180"/>
            <a:ext cx="2295391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6143" y="3192780"/>
            <a:ext cx="1024031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6142" y="4495800"/>
            <a:ext cx="1024031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3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altLang="en-US" sz="4000" b="1" dirty="0" smtClean="0"/>
              <a:t>Acknowledgments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CC"/>
                </a:solidFill>
              </a:rPr>
              <a:t>NOAA</a:t>
            </a:r>
            <a:r>
              <a:rPr lang="en-US" altLang="en-US" sz="2400" dirty="0" smtClean="0"/>
              <a:t> – Kim Hatfield, Stephanie Burchfield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CC"/>
                </a:solidFill>
              </a:rPr>
              <a:t>ODFW</a:t>
            </a:r>
            <a:r>
              <a:rPr lang="en-US" altLang="en-US" sz="2400" dirty="0" smtClean="0"/>
              <a:t> – Lisa </a:t>
            </a:r>
            <a:r>
              <a:rPr lang="en-US" altLang="en-US" sz="2400" dirty="0" err="1" smtClean="0"/>
              <a:t>Borgerson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Kanani</a:t>
            </a:r>
            <a:r>
              <a:rPr lang="en-US" altLang="en-US" sz="2400" dirty="0" smtClean="0"/>
              <a:t> Bowden, Tom Friesen, Wayne </a:t>
            </a:r>
            <a:r>
              <a:rPr lang="en-US" altLang="en-US" sz="2400" dirty="0" err="1" smtClean="0"/>
              <a:t>Vandernaald</a:t>
            </a:r>
            <a:r>
              <a:rPr lang="en-US" altLang="en-US" sz="2400" dirty="0" smtClean="0"/>
              <a:t>, Todd </a:t>
            </a:r>
            <a:r>
              <a:rPr lang="en-US" altLang="en-US" sz="2400" dirty="0" err="1" smtClean="0"/>
              <a:t>Alsbury</a:t>
            </a:r>
            <a:r>
              <a:rPr lang="en-US" altLang="en-US" sz="2400" dirty="0" smtClean="0"/>
              <a:t>, Jeff </a:t>
            </a:r>
            <a:r>
              <a:rPr lang="en-US" altLang="en-US" sz="2400" dirty="0" err="1" smtClean="0"/>
              <a:t>Ziller</a:t>
            </a:r>
            <a:r>
              <a:rPr lang="en-US" altLang="en-US" sz="2400" dirty="0" smtClean="0"/>
              <a:t>, Kelly Reis, Joy Vaughan, </a:t>
            </a:r>
            <a:r>
              <a:rPr lang="en-US" altLang="en-US" sz="2400" dirty="0" err="1" smtClean="0"/>
              <a:t>Shivonne</a:t>
            </a:r>
            <a:r>
              <a:rPr lang="en-US" altLang="en-US" sz="2400" dirty="0" smtClean="0"/>
              <a:t> Nesbit, Kirk Schroeder, Craig </a:t>
            </a:r>
            <a:r>
              <a:rPr lang="en-US" altLang="en-US" sz="2400" dirty="0" err="1" smtClean="0"/>
              <a:t>Tinus</a:t>
            </a:r>
            <a:r>
              <a:rPr lang="en-US" altLang="en-US" sz="2400" dirty="0" smtClean="0"/>
              <a:t>, Michele Weaver</a:t>
            </a:r>
          </a:p>
          <a:p>
            <a:r>
              <a:rPr lang="en-US" altLang="en-US" sz="2400" dirty="0" smtClean="0">
                <a:solidFill>
                  <a:srgbClr val="0000CC"/>
                </a:solidFill>
              </a:rPr>
              <a:t>UI </a:t>
            </a:r>
            <a:r>
              <a:rPr lang="en-US" altLang="en-US" sz="2400" dirty="0" smtClean="0"/>
              <a:t>– Travis Dick, Theresa </a:t>
            </a:r>
            <a:r>
              <a:rPr lang="en-US" altLang="en-US" sz="2400" dirty="0" err="1" smtClean="0"/>
              <a:t>Tillson</a:t>
            </a:r>
            <a:r>
              <a:rPr lang="en-US" altLang="en-US" sz="2400" dirty="0" smtClean="0"/>
              <a:t>, Dan </a:t>
            </a:r>
            <a:r>
              <a:rPr lang="en-US" altLang="en-US" sz="2400" dirty="0" err="1" smtClean="0"/>
              <a:t>Joosten</a:t>
            </a:r>
            <a:r>
              <a:rPr lang="en-US" altLang="en-US" sz="2400" dirty="0" smtClean="0"/>
              <a:t>, Charlie Erdman</a:t>
            </a:r>
          </a:p>
          <a:p>
            <a:r>
              <a:rPr lang="en-US" altLang="en-US" sz="2400" dirty="0" smtClean="0">
                <a:solidFill>
                  <a:srgbClr val="0000CC"/>
                </a:solidFill>
              </a:rPr>
              <a:t>WSU </a:t>
            </a:r>
            <a:r>
              <a:rPr lang="en-US" altLang="en-US" sz="2400" dirty="0" smtClean="0"/>
              <a:t>– Jeff </a:t>
            </a:r>
            <a:r>
              <a:rPr lang="en-US" altLang="en-US" sz="2400" dirty="0" err="1" smtClean="0"/>
              <a:t>Vervoort</a:t>
            </a:r>
            <a:r>
              <a:rPr lang="en-US" altLang="en-US" sz="2400" dirty="0" smtClean="0"/>
              <a:t>, Charles </a:t>
            </a:r>
            <a:r>
              <a:rPr lang="en-US" altLang="en-US" sz="2400" dirty="0" err="1" smtClean="0"/>
              <a:t>Knaack</a:t>
            </a:r>
            <a:endParaRPr lang="en-US" altLang="en-US" sz="2400" dirty="0" smtClean="0"/>
          </a:p>
          <a:p>
            <a:r>
              <a:rPr lang="en-US" altLang="en-US" sz="2400" dirty="0" smtClean="0">
                <a:solidFill>
                  <a:srgbClr val="0000CC"/>
                </a:solidFill>
              </a:rPr>
              <a:t>PGE</a:t>
            </a:r>
            <a:r>
              <a:rPr lang="en-US" altLang="en-US" sz="2400" dirty="0" smtClean="0"/>
              <a:t> – </a:t>
            </a:r>
            <a:r>
              <a:rPr lang="en-US" altLang="en-US" sz="2400" dirty="0"/>
              <a:t>Tim Shibahara</a:t>
            </a:r>
            <a:endParaRPr lang="en-US" altLang="en-US" sz="2400" dirty="0" smtClean="0"/>
          </a:p>
          <a:p>
            <a:r>
              <a:rPr lang="en-US" altLang="en-US" sz="2400" dirty="0" smtClean="0">
                <a:solidFill>
                  <a:srgbClr val="0000CC"/>
                </a:solidFill>
              </a:rPr>
              <a:t>USACE</a:t>
            </a:r>
            <a:r>
              <a:rPr lang="en-US" altLang="en-US" sz="2400" dirty="0" smtClean="0"/>
              <a:t> – David Griffith, </a:t>
            </a:r>
          </a:p>
          <a:p>
            <a:pPr>
              <a:buFont typeface="Arial" charset="0"/>
              <a:buNone/>
            </a:pPr>
            <a:r>
              <a:rPr lang="en-US" altLang="en-US" sz="2400" dirty="0" smtClean="0"/>
              <a:t>     Rich </a:t>
            </a:r>
            <a:r>
              <a:rPr lang="en-US" altLang="en-US" sz="2400" dirty="0" err="1" smtClean="0"/>
              <a:t>Piaskowski</a:t>
            </a:r>
            <a:r>
              <a:rPr lang="en-US" altLang="en-US" sz="2400" dirty="0" smtClean="0"/>
              <a:t>, and </a:t>
            </a:r>
          </a:p>
          <a:p>
            <a:pPr>
              <a:buFont typeface="Arial" charset="0"/>
              <a:buNone/>
            </a:pPr>
            <a:r>
              <a:rPr lang="en-US" altLang="en-US" sz="2400" dirty="0" smtClean="0"/>
              <a:t>     Robert Wertheimer</a:t>
            </a:r>
          </a:p>
          <a:p>
            <a:pPr>
              <a:buFont typeface="Arial" charset="0"/>
              <a:buNone/>
            </a:pPr>
            <a:endParaRPr lang="en-US" altLang="en-US" sz="2400" dirty="0" smtClean="0"/>
          </a:p>
          <a:p>
            <a:pPr>
              <a:buFont typeface="Arial" charset="0"/>
              <a:buNone/>
            </a:pPr>
            <a:endParaRPr lang="en-US" altLang="en-US" sz="2400" dirty="0" smtClean="0"/>
          </a:p>
        </p:txBody>
      </p:sp>
      <p:pic>
        <p:nvPicPr>
          <p:cNvPr id="3076" name="Picture 3" descr="UN security counc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10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Presentation 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9080" y="1767840"/>
            <a:ext cx="8839200" cy="1524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dirty="0" smtClean="0"/>
              <a:t>Examples of juvenile Chinook life history variation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Movement &amp; emigration timing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Rearing habitat use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Life History ‘Types’ and ‘Pathways’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9080" y="3730309"/>
            <a:ext cx="7078980" cy="10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Upper Willamette spring Chinook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Life history variation </a:t>
            </a:r>
            <a:r>
              <a:rPr lang="en-US" sz="2400" dirty="0">
                <a:latin typeface="+mn-lt"/>
              </a:rPr>
              <a:t>among </a:t>
            </a:r>
            <a:r>
              <a:rPr lang="en-US" sz="2400" dirty="0" smtClean="0">
                <a:latin typeface="+mn-lt"/>
              </a:rPr>
              <a:t>sub-basins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Within populations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9079" y="5215255"/>
            <a:ext cx="6029021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+mn-lt"/>
              </a:rPr>
              <a:t>Scale &amp; Otolith datasets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</a:rPr>
              <a:t>J</a:t>
            </a:r>
            <a:r>
              <a:rPr lang="en-US" sz="2400" dirty="0" smtClean="0">
                <a:latin typeface="+mn-lt"/>
              </a:rPr>
              <a:t>uveniles and adults</a:t>
            </a:r>
            <a:endParaRPr lang="en-US" sz="24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Back-assignment agreement?</a:t>
            </a:r>
            <a:endParaRPr lang="en-US" sz="24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9080" y="1150939"/>
            <a:ext cx="6530340" cy="61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i="1" dirty="0" smtClean="0">
                <a:solidFill>
                  <a:srgbClr val="0000CC"/>
                </a:solidFill>
                <a:latin typeface="+mn-lt"/>
              </a:rPr>
              <a:t>Literature review and WIL data assembly</a:t>
            </a:r>
            <a:endParaRPr lang="en-US" sz="2800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100" y="2537460"/>
            <a:ext cx="2794627" cy="4244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Broader 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8585" y="134112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Estimate relative contribution of juvenile Chinook life histories to adult returns</a:t>
            </a:r>
          </a:p>
          <a:p>
            <a:pPr lvl="1"/>
            <a:r>
              <a:rPr lang="en-US" altLang="en-US" dirty="0" smtClean="0"/>
              <a:t>Some will inevitably be more/less ‘successful’</a:t>
            </a:r>
          </a:p>
          <a:p>
            <a:pPr lvl="1"/>
            <a:r>
              <a:rPr lang="en-US" altLang="en-US" dirty="0" smtClean="0"/>
              <a:t>Fitness &amp; Population growth implications</a:t>
            </a:r>
          </a:p>
          <a:p>
            <a:r>
              <a:rPr lang="en-US" altLang="en-US" dirty="0" smtClean="0"/>
              <a:t>Preserve ‘natural’ LH variation </a:t>
            </a:r>
          </a:p>
          <a:p>
            <a:pPr lvl="1"/>
            <a:r>
              <a:rPr lang="en-US" altLang="en-US" dirty="0" smtClean="0"/>
              <a:t>Buffer population</a:t>
            </a:r>
          </a:p>
          <a:p>
            <a:pPr lvl="1"/>
            <a:r>
              <a:rPr lang="en-US" altLang="en-US" dirty="0" smtClean="0"/>
              <a:t>Adaptation potential </a:t>
            </a:r>
          </a:p>
          <a:p>
            <a:r>
              <a:rPr lang="en-US" altLang="en-US" dirty="0" smtClean="0"/>
              <a:t>Understanding =</a:t>
            </a:r>
          </a:p>
          <a:p>
            <a:pPr marL="0" indent="0">
              <a:buNone/>
            </a:pPr>
            <a:r>
              <a:rPr lang="en-US" altLang="en-US" dirty="0" smtClean="0"/>
              <a:t>    effective management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of Willamette Chinook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207" y="4152900"/>
            <a:ext cx="4329974" cy="26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6438" y="6096000"/>
            <a:ext cx="164160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Type 1: temperature</a:t>
            </a:r>
          </a:p>
          <a:p>
            <a:pPr algn="ctr"/>
            <a:r>
              <a:rPr lang="en-US" sz="1200" b="1" dirty="0" smtClean="0"/>
              <a:t>intolerant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1894" y="4526280"/>
            <a:ext cx="197002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Type 2: low productivity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81470" y="5772834"/>
            <a:ext cx="80823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Type 3: </a:t>
            </a:r>
          </a:p>
          <a:p>
            <a:pPr algn="ctr"/>
            <a:r>
              <a:rPr lang="en-US" sz="1200" b="1" dirty="0" smtClean="0"/>
              <a:t>highly </a:t>
            </a:r>
          </a:p>
          <a:p>
            <a:pPr algn="ctr"/>
            <a:r>
              <a:rPr lang="en-US" sz="1200" b="1" dirty="0" smtClean="0"/>
              <a:t>adaptive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r>
              <a:rPr lang="en-US" altLang="en-US" sz="4000" b="1" dirty="0" smtClean="0"/>
              <a:t>Chinook life history review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The ‘historical’ concept (Mattson 1962)</a:t>
            </a:r>
          </a:p>
          <a:p>
            <a:pPr lvl="1"/>
            <a:r>
              <a:rPr lang="en-US" altLang="en-US" dirty="0" smtClean="0"/>
              <a:t>“Early life history of WIL R spring Chinook salmon”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2020877"/>
              </p:ext>
            </p:extLst>
          </p:nvPr>
        </p:nvGraphicFramePr>
        <p:xfrm>
          <a:off x="1479868" y="2628900"/>
          <a:ext cx="6257923" cy="40084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8902"/>
                <a:gridCol w="645142"/>
                <a:gridCol w="492663"/>
                <a:gridCol w="568902"/>
                <a:gridCol w="568902"/>
                <a:gridCol w="568902"/>
                <a:gridCol w="568902"/>
                <a:gridCol w="568902"/>
                <a:gridCol w="568902"/>
                <a:gridCol w="568902"/>
                <a:gridCol w="568902"/>
              </a:tblGrid>
              <a:tr h="640025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 gridSpan="5">
                  <a:txBody>
                    <a:bodyPr/>
                    <a:lstStyle/>
                    <a:p>
                      <a:r>
                        <a:rPr lang="en-US" sz="1800" dirty="0" err="1" smtClean="0"/>
                        <a:t>Subyearling</a:t>
                      </a:r>
                      <a:r>
                        <a:rPr lang="en-US" sz="1800" dirty="0" smtClean="0"/>
                        <a:t> ‘Ocean –type’</a:t>
                      </a:r>
                      <a:endParaRPr lang="en-US" sz="1800" dirty="0"/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Yearling ‘Stream-type’</a:t>
                      </a:r>
                    </a:p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1202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Spr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Spr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b="1" i="0" dirty="0"/>
                    </a:p>
                  </a:txBody>
                  <a:tcPr marL="91431" marR="91431" marT="45704" marB="45704"/>
                </a:tc>
              </a:tr>
              <a:tr h="48120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Gravel</a:t>
                      </a:r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</a:tr>
              <a:tr h="48120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Emerge</a:t>
                      </a:r>
                      <a:endParaRPr lang="en-US" sz="1800" dirty="0"/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</a:tr>
              <a:tr h="48120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Natal </a:t>
                      </a:r>
                      <a:r>
                        <a:rPr lang="en-US" sz="1800" dirty="0" err="1" smtClean="0"/>
                        <a:t>Trib</a:t>
                      </a:r>
                      <a:endParaRPr lang="en-US" sz="1800" dirty="0"/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</a:tr>
              <a:tr h="48120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Main-stem</a:t>
                      </a:r>
                      <a:endParaRPr lang="en-US" sz="1800" dirty="0"/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</a:tr>
              <a:tr h="48120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Estuary</a:t>
                      </a:r>
                      <a:endParaRPr lang="en-US" sz="1800" dirty="0"/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</a:tr>
              <a:tr h="48120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Ocean</a:t>
                      </a:r>
                      <a:endParaRPr lang="en-US" sz="1800" dirty="0"/>
                    </a:p>
                  </a:txBody>
                  <a:tcPr marL="91431" marR="91431" marT="45704" marB="4570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4" marB="45704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843530" y="387667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6205" y="431958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4305" y="491331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26205" y="554037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6205" y="6121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718" y="491807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2543" y="554037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780" y="611663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2130" y="4057650"/>
            <a:ext cx="854075" cy="2619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54805" y="5022850"/>
            <a:ext cx="85248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96230" y="5021263"/>
            <a:ext cx="852488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17005" y="5014913"/>
            <a:ext cx="854075" cy="1587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95249" y="5368132"/>
            <a:ext cx="358775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897630" y="5959475"/>
            <a:ext cx="35718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052536" y="5320507"/>
            <a:ext cx="35877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050155" y="5927725"/>
            <a:ext cx="3571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203474" y="5304632"/>
            <a:ext cx="358775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202680" y="5927725"/>
            <a:ext cx="35718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7296468" y="5900738"/>
            <a:ext cx="3571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312343" y="5300663"/>
            <a:ext cx="3571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892074" y="4720432"/>
            <a:ext cx="358775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6186805" y="4838700"/>
            <a:ext cx="346075" cy="2841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7317105" y="4838700"/>
            <a:ext cx="346075" cy="2841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6231255" y="5438775"/>
            <a:ext cx="346075" cy="2841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7317105" y="5399088"/>
            <a:ext cx="346075" cy="28416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7315518" y="6080125"/>
            <a:ext cx="346075" cy="2841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231255" y="6121400"/>
            <a:ext cx="346075" cy="2841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Conceptual bits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955234"/>
              </p:ext>
            </p:extLst>
          </p:nvPr>
        </p:nvGraphicFramePr>
        <p:xfrm>
          <a:off x="231775" y="152400"/>
          <a:ext cx="8539157" cy="6584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277"/>
                <a:gridCol w="594350"/>
                <a:gridCol w="544206"/>
                <a:gridCol w="569277"/>
                <a:gridCol w="569277"/>
                <a:gridCol w="569277"/>
                <a:gridCol w="569277"/>
                <a:gridCol w="569277"/>
                <a:gridCol w="569277"/>
                <a:gridCol w="569277"/>
                <a:gridCol w="569277"/>
                <a:gridCol w="569277"/>
                <a:gridCol w="569277"/>
                <a:gridCol w="569277"/>
                <a:gridCol w="569277"/>
              </a:tblGrid>
              <a:tr h="647723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 gridSpan="5">
                  <a:txBody>
                    <a:bodyPr/>
                    <a:lstStyle/>
                    <a:p>
                      <a:r>
                        <a:rPr lang="en-US" sz="1800" dirty="0" err="1" smtClean="0"/>
                        <a:t>Subyearling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Yearling</a:t>
                      </a:r>
                    </a:p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2-Year</a:t>
                      </a:r>
                      <a:r>
                        <a:rPr lang="en-US" sz="1800" baseline="0" dirty="0" smtClean="0"/>
                        <a:t> Old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723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Spr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Spr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Spr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b="1" i="0" dirty="0"/>
                    </a:p>
                  </a:txBody>
                  <a:tcPr marL="91442" marR="91442" marT="45713" marB="45713"/>
                </a:tc>
              </a:tr>
              <a:tr h="64772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Gravel</a:t>
                      </a:r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  <a:tr h="64772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Emerge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  <a:tr h="64772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Natal </a:t>
                      </a:r>
                      <a:r>
                        <a:rPr lang="en-US" sz="1800" dirty="0" err="1" smtClean="0"/>
                        <a:t>Trib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  <a:tr h="701584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Non-natal</a:t>
                      </a:r>
                    </a:p>
                    <a:p>
                      <a:r>
                        <a:rPr lang="en-US" sz="1800" dirty="0" smtClean="0"/>
                        <a:t>river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  <a:tr h="701584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Reservoir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  <a:tr h="64772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Main-stem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  <a:tr h="64772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Estuary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  <a:tr h="64772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Ocean</a:t>
                      </a:r>
                      <a:endParaRPr lang="en-US" sz="18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13" marB="45713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562100" y="169068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78113" y="301466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8113" y="239871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13038" y="598646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>
            <a:off x="1757222" y="1885810"/>
            <a:ext cx="731978" cy="5462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2779713" y="2627313"/>
            <a:ext cx="12700" cy="3873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79713" y="3278188"/>
            <a:ext cx="12700" cy="27082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  <a:endCxn id="32" idx="0"/>
          </p:cNvCxnSpPr>
          <p:nvPr/>
        </p:nvCxnSpPr>
        <p:spPr>
          <a:xfrm>
            <a:off x="2906713" y="3128963"/>
            <a:ext cx="522287" cy="254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3128963"/>
            <a:ext cx="828675" cy="5080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05275" y="3817938"/>
            <a:ext cx="774700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</p:cNvCxnSpPr>
          <p:nvPr/>
        </p:nvCxnSpPr>
        <p:spPr>
          <a:xfrm>
            <a:off x="2873375" y="3209925"/>
            <a:ext cx="927100" cy="109537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37138" y="3943350"/>
            <a:ext cx="31750" cy="19669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7763" y="5289550"/>
            <a:ext cx="0" cy="4333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45" name="TextBox 17"/>
          <p:cNvSpPr txBox="1">
            <a:spLocks noChangeArrowheads="1"/>
          </p:cNvSpPr>
          <p:nvPr/>
        </p:nvSpPr>
        <p:spPr bwMode="auto">
          <a:xfrm>
            <a:off x="2935288" y="58562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charset="0"/>
            </a:endParaRPr>
          </a:p>
        </p:txBody>
      </p:sp>
      <p:sp>
        <p:nvSpPr>
          <p:cNvPr id="7346" name="TextBox 18"/>
          <p:cNvSpPr txBox="1">
            <a:spLocks noChangeArrowheads="1"/>
          </p:cNvSpPr>
          <p:nvPr/>
        </p:nvSpPr>
        <p:spPr bwMode="auto">
          <a:xfrm>
            <a:off x="5068888" y="58562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charset="0"/>
            </a:endParaRPr>
          </a:p>
        </p:txBody>
      </p:sp>
      <p:grpSp>
        <p:nvGrpSpPr>
          <p:cNvPr id="7347" name="Group 19"/>
          <p:cNvGrpSpPr>
            <a:grpSpLocks/>
          </p:cNvGrpSpPr>
          <p:nvPr/>
        </p:nvGrpSpPr>
        <p:grpSpPr bwMode="auto">
          <a:xfrm>
            <a:off x="2501900" y="5776913"/>
            <a:ext cx="3910013" cy="776287"/>
            <a:chOff x="2501344" y="5777101"/>
            <a:chExt cx="3909848" cy="776531"/>
          </a:xfrm>
        </p:grpSpPr>
        <p:sp>
          <p:nvSpPr>
            <p:cNvPr id="7379" name="TextBox 20"/>
            <p:cNvSpPr txBox="1">
              <a:spLocks noChangeArrowheads="1"/>
            </p:cNvSpPr>
            <p:nvPr/>
          </p:nvSpPr>
          <p:spPr bwMode="auto">
            <a:xfrm>
              <a:off x="2501344" y="6215078"/>
              <a:ext cx="99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7380" name="TextBox 21"/>
            <p:cNvSpPr txBox="1">
              <a:spLocks noChangeArrowheads="1"/>
            </p:cNvSpPr>
            <p:nvPr/>
          </p:nvSpPr>
          <p:spPr bwMode="auto">
            <a:xfrm>
              <a:off x="3737269" y="5777101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Arial" charset="0"/>
              </a:endParaRPr>
            </a:p>
          </p:txBody>
        </p:sp>
        <p:sp>
          <p:nvSpPr>
            <p:cNvPr id="7381" name="TextBox 22"/>
            <p:cNvSpPr txBox="1">
              <a:spLocks noChangeArrowheads="1"/>
            </p:cNvSpPr>
            <p:nvPr/>
          </p:nvSpPr>
          <p:spPr bwMode="auto">
            <a:xfrm>
              <a:off x="6226526" y="5887393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Arial" charset="0"/>
              </a:endParaRPr>
            </a:p>
          </p:txBody>
        </p:sp>
      </p:grpSp>
      <p:cxnSp>
        <p:nvCxnSpPr>
          <p:cNvPr id="24" name="Straight Arrow Connector 23"/>
          <p:cNvCxnSpPr>
            <a:endCxn id="39" idx="0"/>
          </p:cNvCxnSpPr>
          <p:nvPr/>
        </p:nvCxnSpPr>
        <p:spPr>
          <a:xfrm>
            <a:off x="5486400" y="4665663"/>
            <a:ext cx="0" cy="110807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1" idx="2"/>
          </p:cNvCxnSpPr>
          <p:nvPr/>
        </p:nvCxnSpPr>
        <p:spPr>
          <a:xfrm>
            <a:off x="3602038" y="5889625"/>
            <a:ext cx="198437" cy="2841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7"/>
          </p:cNvCxnSpPr>
          <p:nvPr/>
        </p:nvCxnSpPr>
        <p:spPr>
          <a:xfrm>
            <a:off x="2873375" y="3048000"/>
            <a:ext cx="927100" cy="20510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51" name="Group 131"/>
          <p:cNvGrpSpPr>
            <a:grpSpLocks/>
          </p:cNvGrpSpPr>
          <p:nvPr/>
        </p:nvGrpSpPr>
        <p:grpSpPr bwMode="auto">
          <a:xfrm>
            <a:off x="2489200" y="6173788"/>
            <a:ext cx="3265488" cy="438150"/>
            <a:chOff x="2656526" y="6176827"/>
            <a:chExt cx="3265672" cy="438361"/>
          </a:xfrm>
        </p:grpSpPr>
        <p:sp>
          <p:nvSpPr>
            <p:cNvPr id="7376" name="TextBox 27"/>
            <p:cNvSpPr txBox="1">
              <a:spLocks noChangeArrowheads="1"/>
            </p:cNvSpPr>
            <p:nvPr/>
          </p:nvSpPr>
          <p:spPr bwMode="auto">
            <a:xfrm>
              <a:off x="2656526" y="6215078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377" name="TextBox 28"/>
            <p:cNvSpPr txBox="1">
              <a:spLocks noChangeArrowheads="1"/>
            </p:cNvSpPr>
            <p:nvPr/>
          </p:nvSpPr>
          <p:spPr bwMode="auto">
            <a:xfrm>
              <a:off x="4652390" y="6176827"/>
              <a:ext cx="12698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7378" name="TextBox 29"/>
            <p:cNvSpPr txBox="1">
              <a:spLocks noChangeArrowheads="1"/>
            </p:cNvSpPr>
            <p:nvPr/>
          </p:nvSpPr>
          <p:spPr bwMode="auto">
            <a:xfrm>
              <a:off x="3904873" y="6187824"/>
              <a:ext cx="11421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latin typeface="Arial" charset="0"/>
              </a:endParaRPr>
            </a:p>
          </p:txBody>
        </p:sp>
      </p:grpSp>
      <p:sp>
        <p:nvSpPr>
          <p:cNvPr id="31" name="Isosceles Triangle 30"/>
          <p:cNvSpPr/>
          <p:nvPr/>
        </p:nvSpPr>
        <p:spPr>
          <a:xfrm>
            <a:off x="3800475" y="5889625"/>
            <a:ext cx="346075" cy="2841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3255963" y="5670550"/>
            <a:ext cx="346075" cy="2841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3760788" y="3635375"/>
            <a:ext cx="325437" cy="29845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4926013" y="5884863"/>
            <a:ext cx="327025" cy="29845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4932363" y="3617913"/>
            <a:ext cx="327025" cy="29845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Cross 35"/>
          <p:cNvSpPr/>
          <p:nvPr/>
        </p:nvSpPr>
        <p:spPr>
          <a:xfrm>
            <a:off x="3767138" y="4192588"/>
            <a:ext cx="390525" cy="423862"/>
          </a:xfrm>
          <a:prstGeom prst="plus">
            <a:avLst>
              <a:gd name="adj" fmla="val 43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78300" y="4424363"/>
            <a:ext cx="1081088" cy="3016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ross 37"/>
          <p:cNvSpPr/>
          <p:nvPr/>
        </p:nvSpPr>
        <p:spPr>
          <a:xfrm>
            <a:off x="5291138" y="4241800"/>
            <a:ext cx="390525" cy="423863"/>
          </a:xfrm>
          <a:prstGeom prst="plus">
            <a:avLst>
              <a:gd name="adj" fmla="val 43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Cross 38"/>
          <p:cNvSpPr/>
          <p:nvPr/>
        </p:nvSpPr>
        <p:spPr>
          <a:xfrm>
            <a:off x="5291138" y="5773738"/>
            <a:ext cx="390525" cy="423862"/>
          </a:xfrm>
          <a:prstGeom prst="plus">
            <a:avLst>
              <a:gd name="adj" fmla="val 43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oon 39"/>
          <p:cNvSpPr/>
          <p:nvPr/>
        </p:nvSpPr>
        <p:spPr>
          <a:xfrm>
            <a:off x="3824288" y="4927600"/>
            <a:ext cx="280987" cy="344488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062413" y="5099050"/>
            <a:ext cx="1992312" cy="79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oon 41"/>
          <p:cNvSpPr/>
          <p:nvPr/>
        </p:nvSpPr>
        <p:spPr>
          <a:xfrm>
            <a:off x="6086475" y="4986338"/>
            <a:ext cx="280988" cy="344487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oon 42"/>
          <p:cNvSpPr/>
          <p:nvPr/>
        </p:nvSpPr>
        <p:spPr>
          <a:xfrm>
            <a:off x="6130925" y="5722938"/>
            <a:ext cx="280988" cy="346075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743575" y="4454525"/>
            <a:ext cx="774700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ross 51"/>
          <p:cNvSpPr/>
          <p:nvPr/>
        </p:nvSpPr>
        <p:spPr>
          <a:xfrm>
            <a:off x="6546850" y="4246563"/>
            <a:ext cx="390525" cy="423862"/>
          </a:xfrm>
          <a:prstGeom prst="plus">
            <a:avLst>
              <a:gd name="adj" fmla="val 43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970713" y="4478338"/>
            <a:ext cx="1312862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ross 53"/>
          <p:cNvSpPr/>
          <p:nvPr/>
        </p:nvSpPr>
        <p:spPr>
          <a:xfrm>
            <a:off x="8283575" y="4270375"/>
            <a:ext cx="390525" cy="425450"/>
          </a:xfrm>
          <a:prstGeom prst="plus">
            <a:avLst>
              <a:gd name="adj" fmla="val 43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742113" y="4695825"/>
            <a:ext cx="0" cy="11064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ross 56"/>
          <p:cNvSpPr/>
          <p:nvPr/>
        </p:nvSpPr>
        <p:spPr>
          <a:xfrm>
            <a:off x="6546850" y="5757863"/>
            <a:ext cx="390525" cy="423862"/>
          </a:xfrm>
          <a:prstGeom prst="plus">
            <a:avLst>
              <a:gd name="adj" fmla="val 43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478838" y="4719638"/>
            <a:ext cx="0" cy="11064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ross 58"/>
          <p:cNvSpPr/>
          <p:nvPr/>
        </p:nvSpPr>
        <p:spPr>
          <a:xfrm>
            <a:off x="8283575" y="5781675"/>
            <a:ext cx="390525" cy="423863"/>
          </a:xfrm>
          <a:prstGeom prst="plus">
            <a:avLst>
              <a:gd name="adj" fmla="val 43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2725" y="2720975"/>
            <a:ext cx="1181100" cy="336629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643188" y="2873375"/>
            <a:ext cx="6196012" cy="364966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5" name="TextBox 62"/>
          <p:cNvSpPr txBox="1">
            <a:spLocks noChangeArrowheads="1"/>
          </p:cNvSpPr>
          <p:nvPr/>
        </p:nvSpPr>
        <p:spPr bwMode="auto">
          <a:xfrm>
            <a:off x="3549880" y="1499870"/>
            <a:ext cx="4515981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CC"/>
                </a:solidFill>
                <a:latin typeface="Arial" charset="0"/>
              </a:rPr>
              <a:t>Emerging paradigm: </a:t>
            </a:r>
            <a:r>
              <a:rPr lang="en-US" altLang="en-US" sz="2400" dirty="0">
                <a:solidFill>
                  <a:srgbClr val="0000CC"/>
                </a:solidFill>
                <a:latin typeface="Arial" charset="0"/>
              </a:rPr>
              <a:t>life history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Arial" charset="0"/>
              </a:rPr>
              <a:t>variation along a </a:t>
            </a:r>
            <a:r>
              <a:rPr lang="en-US" altLang="en-US" sz="2400" dirty="0" smtClean="0">
                <a:solidFill>
                  <a:srgbClr val="0000CC"/>
                </a:solidFill>
                <a:latin typeface="Arial" charset="0"/>
              </a:rPr>
              <a:t>continuum,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Arial" charset="0"/>
              </a:rPr>
              <a:t>w</a:t>
            </a:r>
            <a:r>
              <a:rPr lang="en-US" altLang="en-US" sz="2400" dirty="0" smtClean="0">
                <a:solidFill>
                  <a:srgbClr val="0000CC"/>
                </a:solidFill>
                <a:latin typeface="Arial" charset="0"/>
              </a:rPr>
              <a:t>ith many ‘pathways’</a:t>
            </a:r>
            <a:endParaRPr lang="en-US" altLang="en-US" sz="24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399983" y="243681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0" name="Straight Arrow Connector 59"/>
          <p:cNvCxnSpPr>
            <a:stCxn id="55" idx="5"/>
          </p:cNvCxnSpPr>
          <p:nvPr/>
        </p:nvCxnSpPr>
        <p:spPr>
          <a:xfrm>
            <a:off x="2595105" y="2631935"/>
            <a:ext cx="116345" cy="3827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" idx="6"/>
          </p:cNvCxnSpPr>
          <p:nvPr/>
        </p:nvCxnSpPr>
        <p:spPr>
          <a:xfrm>
            <a:off x="1790700" y="1804988"/>
            <a:ext cx="920750" cy="5504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978" y="933669"/>
            <a:ext cx="7385540" cy="5759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38105"/>
            <a:ext cx="8229600" cy="1143000"/>
          </a:xfrm>
        </p:spPr>
        <p:txBody>
          <a:bodyPr/>
          <a:lstStyle/>
          <a:p>
            <a:r>
              <a:rPr lang="en-US" altLang="en-US" sz="4000" b="1" dirty="0" smtClean="0"/>
              <a:t>Chinook life history ‘pathways’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284335" y="1850652"/>
            <a:ext cx="19558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Stream-type yearling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001980" y="3602038"/>
            <a:ext cx="1071562" cy="738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charset="0"/>
              </a:rPr>
              <a:t>Reservoir-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charset="0"/>
              </a:rPr>
              <a:t>type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charset="0"/>
              </a:rPr>
              <a:t>yearling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407944" y="4586288"/>
            <a:ext cx="1390650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charset="0"/>
              </a:rPr>
              <a:t>Reservoir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charset="0"/>
              </a:rPr>
              <a:t>‘entrapped’ 1+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423444" y="5722938"/>
            <a:ext cx="1509712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CC"/>
                </a:solidFill>
                <a:latin typeface="Arial" charset="0"/>
              </a:rPr>
              <a:t>Estuary-rearing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2215356" y="4692650"/>
            <a:ext cx="1208088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Subyearling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8030" y="3448050"/>
            <a:ext cx="111921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Main stem-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Rearing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yearling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" y="5961817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Bourret</a:t>
            </a:r>
            <a:r>
              <a:rPr lang="en-US" sz="1400" dirty="0" smtClean="0"/>
              <a:t> et al.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in prep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Life History review: How we know what we think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Juvenile tagging, trapping, mark-recapture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CC"/>
                </a:solidFill>
              </a:rPr>
              <a:t>Luke Whitman: McKenzie case study (8:40 Wed)</a:t>
            </a:r>
          </a:p>
          <a:p>
            <a:pPr>
              <a:defRPr/>
            </a:pPr>
            <a:r>
              <a:rPr lang="en-US" dirty="0" smtClean="0"/>
              <a:t>Scale </a:t>
            </a:r>
            <a:r>
              <a:rPr lang="en-US" dirty="0" err="1" smtClean="0"/>
              <a:t>morphometry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ODFW Willamette Chinook database (OWCS)</a:t>
            </a:r>
          </a:p>
          <a:p>
            <a:pPr lvl="2">
              <a:defRPr/>
            </a:pPr>
            <a:r>
              <a:rPr lang="en-US" i="1" dirty="0" smtClean="0">
                <a:solidFill>
                  <a:srgbClr val="0000CC"/>
                </a:solidFill>
              </a:rPr>
              <a:t>Ben Clemens talk (this session)</a:t>
            </a:r>
          </a:p>
          <a:p>
            <a:pPr>
              <a:defRPr/>
            </a:pPr>
            <a:r>
              <a:rPr lang="en-US" dirty="0" smtClean="0"/>
              <a:t>Otolith microstructure and microchemistry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" name="Picture 4" descr="images-45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054" y="5098189"/>
            <a:ext cx="1279385" cy="1535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mages-16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357" y="5098189"/>
            <a:ext cx="2269159" cy="156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19560</TotalTime>
  <Words>1390</Words>
  <Application>Microsoft Office PowerPoint</Application>
  <PresentationFormat>On-screen Show (4:3)</PresentationFormat>
  <Paragraphs>351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SPW 9.0 Graph</vt:lpstr>
      <vt:lpstr>SPW 12.0 Graph</vt:lpstr>
      <vt:lpstr>Progress toward reconstructing life history variation, composition and fitness differences among sub-basin populations of UWR Chinook salmon </vt:lpstr>
      <vt:lpstr>Acknowledgements</vt:lpstr>
      <vt:lpstr>Acknowledgments</vt:lpstr>
      <vt:lpstr>Presentation Objectives</vt:lpstr>
      <vt:lpstr>Broader goals</vt:lpstr>
      <vt:lpstr>Chinook life history review</vt:lpstr>
      <vt:lpstr>Conceptual bits</vt:lpstr>
      <vt:lpstr>Chinook life history ‘pathways’</vt:lpstr>
      <vt:lpstr>Life History review: How we know what we think we know</vt:lpstr>
      <vt:lpstr>Chinook Life History (mark-recapture)</vt:lpstr>
      <vt:lpstr>WIL Chinook life history (trapping)</vt:lpstr>
      <vt:lpstr>WIL Chinook life history (trapping)</vt:lpstr>
      <vt:lpstr>WIL Chinook life history (scales &amp; otoliths)</vt:lpstr>
      <vt:lpstr>ODFW’s Chinook scale database</vt:lpstr>
      <vt:lpstr>Slide 15</vt:lpstr>
      <vt:lpstr>WIL Chinook juvenile otoliths</vt:lpstr>
      <vt:lpstr>2014: adult otolith work expanded</vt:lpstr>
      <vt:lpstr>WIL Chinook adult otoliths</vt:lpstr>
      <vt:lpstr>WIL Chinook adult otoliths</vt:lpstr>
      <vt:lpstr>Adult scales and otoliths: is there juvenile life history classification agreement?</vt:lpstr>
      <vt:lpstr>128 adult otoliths + scales (multiple sites)</vt:lpstr>
      <vt:lpstr>128 adult otoliths + scales</vt:lpstr>
      <vt:lpstr>Adult scales and otoliths: agreement?</vt:lpstr>
      <vt:lpstr>Relative performance straw man</vt:lpstr>
      <vt:lpstr>Relative performance straw man</vt:lpstr>
      <vt:lpstr>Relative performance straw man</vt:lpstr>
      <vt:lpstr>Looking forward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Jeppie</dc:creator>
  <cp:lastModifiedBy>Matt Keefer</cp:lastModifiedBy>
  <cp:revision>864</cp:revision>
  <dcterms:created xsi:type="dcterms:W3CDTF">2010-09-29T02:47:26Z</dcterms:created>
  <dcterms:modified xsi:type="dcterms:W3CDTF">2015-02-10T05:26:56Z</dcterms:modified>
</cp:coreProperties>
</file>